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71" r:id="rId2"/>
    <p:sldId id="321" r:id="rId3"/>
    <p:sldId id="277" r:id="rId4"/>
    <p:sldId id="274" r:id="rId5"/>
    <p:sldId id="265" r:id="rId6"/>
    <p:sldId id="322" r:id="rId7"/>
    <p:sldId id="307" r:id="rId8"/>
    <p:sldId id="319" r:id="rId9"/>
    <p:sldId id="320" r:id="rId10"/>
    <p:sldId id="270" r:id="rId11"/>
    <p:sldId id="261" r:id="rId12"/>
    <p:sldId id="323" r:id="rId13"/>
    <p:sldId id="262" r:id="rId14"/>
    <p:sldId id="324" r:id="rId15"/>
    <p:sldId id="275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rlotte FROMENT MEURICE" initials="CFM" lastIdx="2" clrIdx="0">
    <p:extLst>
      <p:ext uri="{19B8F6BF-5375-455C-9EA6-DF929625EA0E}">
        <p15:presenceInfo xmlns:p15="http://schemas.microsoft.com/office/powerpoint/2012/main" userId="S-1-5-21-1736221409-3991310975-2891960451-276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3"/>
    <a:srgbClr val="FFFFCC"/>
    <a:srgbClr val="C1022C"/>
    <a:srgbClr val="8D011F"/>
    <a:srgbClr val="C0C0C0"/>
    <a:srgbClr val="D0C6CA"/>
    <a:srgbClr val="CC0000"/>
    <a:srgbClr val="5B9BD5"/>
    <a:srgbClr val="BFB1B6"/>
    <a:srgbClr val="8B73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39" autoAdjust="0"/>
    <p:restoredTop sz="94647" autoAdjust="0"/>
  </p:normalViewPr>
  <p:slideViewPr>
    <p:cSldViewPr snapToGrid="0">
      <p:cViewPr varScale="1">
        <p:scale>
          <a:sx n="92" d="100"/>
          <a:sy n="92" d="100"/>
        </p:scale>
        <p:origin x="2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082" y="3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90004224284035E-2"/>
          <c:y val="0.16686768688934431"/>
          <c:w val="0.90286351706036749"/>
          <c:h val="0.69827172645086033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dLbl>
              <c:idx val="0"/>
              <c:layout>
                <c:manualLayout>
                  <c:x val="0"/>
                  <c:y val="0.4143816692017983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lt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defRPr>
                    </a:pPr>
                    <a:fld id="{4B21451D-B08E-4B24-BB73-8E4CBBF654FA}" type="VALUE">
                      <a:rPr lang="en-US" sz="2000"/>
                      <a:pPr>
                        <a:defRPr sz="2000">
                          <a:latin typeface="Century Gothic" panose="020B0502020202020204" pitchFamily="34" charset="0"/>
                        </a:defRPr>
                      </a:pPr>
                      <a:t>[VALEUR]</a:t>
                    </a:fld>
                    <a:endParaRPr lang="en-US" sz="2000"/>
                  </a:p>
                  <a:p>
                    <a:pPr>
                      <a:defRPr sz="2000">
                        <a:latin typeface="Century Gothic" panose="020B0502020202020204" pitchFamily="34" charset="0"/>
                      </a:defRPr>
                    </a:pPr>
                    <a:r>
                      <a:rPr lang="en-US" sz="2000" b="0" i="0" u="none" strike="noStrike" kern="1200" baseline="0">
                        <a:solidFill>
                          <a:sysClr val="window" lastClr="FFFFFF"/>
                        </a:solidFill>
                        <a:latin typeface="Century Gothic" panose="020B0502020202020204" pitchFamily="34" charset="0"/>
                      </a:rPr>
                      <a:t>M€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lt1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8E5-4543-940A-3FA6B7385053}"/>
                </c:ext>
              </c:extLst>
            </c:dLbl>
            <c:dLbl>
              <c:idx val="1"/>
              <c:layout>
                <c:manualLayout>
                  <c:x val="-9.4836700579034486E-17"/>
                  <c:y val="0.4290943150104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lt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defRPr>
                    </a:pPr>
                    <a:fld id="{02BDFBE7-0A70-4FB8-9D4C-14D53399E8BA}" type="VALUE">
                      <a:rPr lang="en-US" sz="2000"/>
                      <a:pPr>
                        <a:defRPr sz="2000">
                          <a:latin typeface="Century Gothic" panose="020B0502020202020204" pitchFamily="34" charset="0"/>
                        </a:defRPr>
                      </a:pPr>
                      <a:t>[VALEUR]</a:t>
                    </a:fld>
                    <a:r>
                      <a:rPr lang="en-US" sz="2000"/>
                      <a:t> </a:t>
                    </a:r>
                    <a:r>
                      <a:rPr lang="en-US" sz="2000" b="0"/>
                      <a:t>M€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lt1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8E5-4543-940A-3FA6B7385053}"/>
                </c:ext>
              </c:extLst>
            </c:dLbl>
            <c:dLbl>
              <c:idx val="2"/>
              <c:layout>
                <c:manualLayout>
                  <c:x val="-9.4836700579034486E-17"/>
                  <c:y val="0.4468572282533772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lt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defRPr>
                    </a:pPr>
                    <a:fld id="{6ED428BF-31BD-4EFA-83BB-1BEDCE8A3492}" type="VALUE">
                      <a:rPr lang="en-US" sz="2000"/>
                      <a:pPr>
                        <a:defRPr sz="2000">
                          <a:latin typeface="Century Gothic" panose="020B0502020202020204" pitchFamily="34" charset="0"/>
                        </a:defRPr>
                      </a:pPr>
                      <a:t>[VALEUR]</a:t>
                    </a:fld>
                    <a:endParaRPr lang="en-US" sz="2000"/>
                  </a:p>
                  <a:p>
                    <a:pPr>
                      <a:defRPr sz="2000">
                        <a:latin typeface="Century Gothic" panose="020B0502020202020204" pitchFamily="34" charset="0"/>
                      </a:defRPr>
                    </a:pPr>
                    <a:r>
                      <a:rPr lang="en-US" sz="2000" b="0" i="0" u="none" strike="noStrike" kern="1200" baseline="0">
                        <a:solidFill>
                          <a:sysClr val="window" lastClr="FFFFFF"/>
                        </a:solidFill>
                        <a:latin typeface="Century Gothic" panose="020B0502020202020204" pitchFamily="34" charset="0"/>
                      </a:rPr>
                      <a:t>M€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lt1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B8E5-4543-940A-3FA6B73850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lt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'Chiffres Rapports'!$A$83:$C$83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'Chiffres Rapports'!$A$84:$C$84</c:f>
              <c:numCache>
                <c:formatCode>General</c:formatCode>
                <c:ptCount val="3"/>
                <c:pt idx="0">
                  <c:v>9.1999999999999993</c:v>
                </c:pt>
                <c:pt idx="1">
                  <c:v>10</c:v>
                </c:pt>
                <c:pt idx="2">
                  <c:v>11.2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8E5-4543-940A-3FA6B738505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469279112"/>
        <c:axId val="469280096"/>
      </c:barChart>
      <c:catAx>
        <c:axId val="469279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accent3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pPr>
            <a:endParaRPr lang="fr-FR"/>
          </a:p>
        </c:txPr>
        <c:crossAx val="469280096"/>
        <c:crosses val="autoZero"/>
        <c:auto val="1"/>
        <c:lblAlgn val="ctr"/>
        <c:lblOffset val="100"/>
        <c:noMultiLvlLbl val="0"/>
      </c:catAx>
      <c:valAx>
        <c:axId val="4692800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69279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1"/>
          <c:dPt>
            <c:idx val="0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0E8-4F74-BA72-9595C969CE57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0E8-4F74-BA72-9595C969CE57}"/>
              </c:ext>
            </c:extLst>
          </c:dPt>
          <c:dLbls>
            <c:dLbl>
              <c:idx val="0"/>
              <c:layout>
                <c:manualLayout>
                  <c:x val="-0.12415207566230919"/>
                  <c:y val="0.1022149712983367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dirty="0" err="1">
                        <a:latin typeface="Century Gothic" panose="020B0502020202020204" pitchFamily="34" charset="0"/>
                      </a:rPr>
                      <a:t>Fonds</a:t>
                    </a:r>
                    <a:r>
                      <a:rPr lang="en-US" sz="1400" dirty="0">
                        <a:latin typeface="Century Gothic" panose="020B0502020202020204" pitchFamily="34" charset="0"/>
                      </a:rPr>
                      <a:t> publics</a:t>
                    </a:r>
                  </a:p>
                  <a:p>
                    <a:pPr>
                      <a:defRPr sz="1400">
                        <a:solidFill>
                          <a:schemeClr val="bg1"/>
                        </a:solidFill>
                      </a:defRPr>
                    </a:pPr>
                    <a:fld id="{CD614D09-8A2B-43B1-A0A6-34CA9FF01AF3}" type="PERCENTAGE">
                      <a:rPr lang="en-US" sz="1400">
                        <a:latin typeface="Century Gothic" panose="020B0502020202020204" pitchFamily="34" charset="0"/>
                      </a:rPr>
                      <a:pPr>
                        <a:defRPr sz="1400">
                          <a:solidFill>
                            <a:schemeClr val="bg1"/>
                          </a:solidFill>
                        </a:defRPr>
                      </a:pPr>
                      <a:t>[POURCENTAGE]</a:t>
                    </a:fld>
                    <a:endParaRPr lang="fr-FR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377055382711927"/>
                      <c:h val="0.3624772427829875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0E8-4F74-BA72-9595C969CE57}"/>
                </c:ext>
              </c:extLst>
            </c:dLbl>
            <c:dLbl>
              <c:idx val="1"/>
              <c:layout>
                <c:manualLayout>
                  <c:x val="0.17013996239698204"/>
                  <c:y val="-0.3005522192276959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dirty="0" err="1">
                        <a:latin typeface="Century Gothic" panose="020B0502020202020204" pitchFamily="34" charset="0"/>
                      </a:rPr>
                      <a:t>Fonds</a:t>
                    </a:r>
                    <a:r>
                      <a:rPr lang="en-US" sz="2000" dirty="0">
                        <a:latin typeface="Century Gothic" panose="020B0502020202020204" pitchFamily="34" charset="0"/>
                      </a:rPr>
                      <a:t> </a:t>
                    </a:r>
                    <a:r>
                      <a:rPr lang="en-US" sz="2000" dirty="0" err="1">
                        <a:latin typeface="Century Gothic" panose="020B0502020202020204" pitchFamily="34" charset="0"/>
                      </a:rPr>
                      <a:t>privés</a:t>
                    </a:r>
                    <a:endParaRPr lang="en-US" sz="2000" dirty="0">
                      <a:latin typeface="Century Gothic" panose="020B0502020202020204" pitchFamily="34" charset="0"/>
                    </a:endParaRPr>
                  </a:p>
                  <a:p>
                    <a:pPr>
                      <a:defRPr sz="2000">
                        <a:solidFill>
                          <a:schemeClr val="bg1"/>
                        </a:solidFill>
                      </a:defRPr>
                    </a:pPr>
                    <a:fld id="{3E52E22B-7F6E-4E1D-8BB0-931FB9D3ABBA}" type="PERCENTAGE">
                      <a:rPr lang="en-US" sz="2000">
                        <a:latin typeface="Century Gothic" panose="020B0502020202020204" pitchFamily="34" charset="0"/>
                      </a:rPr>
                      <a:pPr>
                        <a:defRPr sz="2000">
                          <a:solidFill>
                            <a:schemeClr val="bg1"/>
                          </a:solidFill>
                        </a:defRPr>
                      </a:pPr>
                      <a:t>[POURCENTAGE]</a:t>
                    </a:fld>
                    <a:endParaRPr lang="fr-FR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2526844878657"/>
                      <c:h val="0.4817826180328090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0E8-4F74-BA72-9595C969CE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'GLOBAL BUDGET'!$A$117:$B$117</c:f>
              <c:strCache>
                <c:ptCount val="2"/>
                <c:pt idx="0">
                  <c:v>Fonds publics</c:v>
                </c:pt>
                <c:pt idx="1">
                  <c:v>Fonds privés</c:v>
                </c:pt>
              </c:strCache>
            </c:strRef>
          </c:cat>
          <c:val>
            <c:numRef>
              <c:f>'GLOBAL BUDGET'!$A$118:$B$118</c:f>
              <c:numCache>
                <c:formatCode>0%</c:formatCode>
                <c:ptCount val="2"/>
                <c:pt idx="0">
                  <c:v>0.32</c:v>
                </c:pt>
                <c:pt idx="1">
                  <c:v>0.68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0E8-4F74-BA72-9595C969CE57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Relationship Id="rId4" Type="http://schemas.openxmlformats.org/officeDocument/2006/relationships/image" Target="../media/image21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Relationship Id="rId4" Type="http://schemas.openxmlformats.org/officeDocument/2006/relationships/image" Target="../media/image2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801C57-D56C-4663-A269-EBAF71D4FB83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DD7EAC5-26BC-4AC5-9257-CA2A42576729}">
      <dgm:prSet phldrT="[Texte]" custT="1"/>
      <dgm:spPr/>
      <dgm:t>
        <a:bodyPr/>
        <a:lstStyle/>
        <a:p>
          <a:r>
            <a:rPr lang="fr-FR" sz="4000" dirty="0">
              <a:latin typeface="Century Gothic" panose="020B0502020202020204" pitchFamily="34" charset="0"/>
            </a:rPr>
            <a:t>    </a:t>
          </a:r>
          <a:r>
            <a:rPr lang="fr-FR" sz="3600" dirty="0">
              <a:latin typeface="Century Gothic" panose="020B0502020202020204" pitchFamily="34" charset="0"/>
            </a:rPr>
            <a:t>jeunes</a:t>
          </a:r>
          <a:r>
            <a:rPr lang="fr-FR" sz="4000" dirty="0">
              <a:latin typeface="Century Gothic" panose="020B0502020202020204" pitchFamily="34" charset="0"/>
            </a:rPr>
            <a:t> </a:t>
          </a:r>
          <a:r>
            <a:rPr lang="fr-FR" sz="1600" dirty="0">
              <a:latin typeface="Century Gothic" panose="020B0502020202020204" pitchFamily="34" charset="0"/>
            </a:rPr>
            <a:t>formés et insérés professionnellement</a:t>
          </a:r>
          <a:endParaRPr lang="fr-FR" sz="4000" dirty="0">
            <a:latin typeface="Century Gothic" panose="020B0502020202020204" pitchFamily="34" charset="0"/>
          </a:endParaRPr>
        </a:p>
      </dgm:t>
    </dgm:pt>
    <dgm:pt modelId="{329CE3A1-9872-418B-8278-466824995DE8}" type="parTrans" cxnId="{889D89D3-68C7-4FAE-8314-4EA96DA72863}">
      <dgm:prSet/>
      <dgm:spPr/>
      <dgm:t>
        <a:bodyPr/>
        <a:lstStyle/>
        <a:p>
          <a:endParaRPr lang="fr-FR"/>
        </a:p>
      </dgm:t>
    </dgm:pt>
    <dgm:pt modelId="{46304756-F6C0-4E36-85D8-79BD7CAD182B}" type="sibTrans" cxnId="{889D89D3-68C7-4FAE-8314-4EA96DA72863}">
      <dgm:prSet/>
      <dgm:spPr/>
      <dgm:t>
        <a:bodyPr/>
        <a:lstStyle/>
        <a:p>
          <a:endParaRPr lang="fr-FR"/>
        </a:p>
      </dgm:t>
    </dgm:pt>
    <dgm:pt modelId="{F0A07345-21B0-428A-9D99-3C625E4BDF0E}">
      <dgm:prSet phldrT="[Texte]" custT="1"/>
      <dgm:spPr/>
      <dgm:t>
        <a:bodyPr/>
        <a:lstStyle/>
        <a:p>
          <a:pPr>
            <a:lnSpc>
              <a:spcPct val="100000"/>
            </a:lnSpc>
          </a:pPr>
          <a:r>
            <a:rPr lang="fr-FR" sz="4300" dirty="0"/>
            <a:t>  </a:t>
          </a:r>
          <a:r>
            <a:rPr lang="fr-FR" sz="3600" dirty="0">
              <a:latin typeface="Century Gothic" panose="020B0502020202020204" pitchFamily="34" charset="0"/>
            </a:rPr>
            <a:t>enfants </a:t>
          </a:r>
          <a:r>
            <a:rPr lang="fr-FR" sz="1600" dirty="0">
              <a:latin typeface="Century Gothic" panose="020B0502020202020204" pitchFamily="34" charset="0"/>
            </a:rPr>
            <a:t>et adolescents scolarisés</a:t>
          </a:r>
          <a:endParaRPr lang="fr-FR" sz="4300" dirty="0">
            <a:latin typeface="Century Gothic" panose="020B0502020202020204" pitchFamily="34" charset="0"/>
          </a:endParaRPr>
        </a:p>
      </dgm:t>
    </dgm:pt>
    <dgm:pt modelId="{5BEF148F-8790-479E-B5AD-416CBEAAFA2E}" type="parTrans" cxnId="{B8D98796-257C-4B7F-B539-297B9282C7FF}">
      <dgm:prSet/>
      <dgm:spPr/>
      <dgm:t>
        <a:bodyPr/>
        <a:lstStyle/>
        <a:p>
          <a:endParaRPr lang="fr-FR"/>
        </a:p>
      </dgm:t>
    </dgm:pt>
    <dgm:pt modelId="{2966C41A-088C-43A1-A185-1DBEFAC99660}" type="sibTrans" cxnId="{B8D98796-257C-4B7F-B539-297B9282C7FF}">
      <dgm:prSet/>
      <dgm:spPr/>
      <dgm:t>
        <a:bodyPr/>
        <a:lstStyle/>
        <a:p>
          <a:endParaRPr lang="fr-FR"/>
        </a:p>
      </dgm:t>
    </dgm:pt>
    <dgm:pt modelId="{4BD189E6-CE85-4D9A-B401-A18E3B76386C}">
      <dgm:prSet phldrT="[Texte]" custT="1"/>
      <dgm:spPr/>
      <dgm:t>
        <a:bodyPr/>
        <a:lstStyle/>
        <a:p>
          <a:r>
            <a:rPr lang="fr-FR" sz="4300" dirty="0"/>
            <a:t> </a:t>
          </a:r>
          <a:r>
            <a:rPr lang="fr-FR" sz="3600" dirty="0">
              <a:latin typeface="Century Gothic" panose="020B0502020202020204" pitchFamily="34" charset="0"/>
            </a:rPr>
            <a:t>entrepreneurs </a:t>
          </a:r>
          <a:r>
            <a:rPr lang="fr-FR" sz="1600" dirty="0">
              <a:latin typeface="Century Gothic" panose="020B0502020202020204" pitchFamily="34" charset="0"/>
            </a:rPr>
            <a:t>accompagnés</a:t>
          </a:r>
          <a:endParaRPr lang="fr-FR" sz="4300" dirty="0">
            <a:latin typeface="Century Gothic" panose="020B0502020202020204" pitchFamily="34" charset="0"/>
          </a:endParaRPr>
        </a:p>
      </dgm:t>
    </dgm:pt>
    <dgm:pt modelId="{462841DB-1C6E-4F89-A816-328755316DB8}" type="parTrans" cxnId="{6AEF313F-14FA-4EF6-8B1B-04D388C7FF07}">
      <dgm:prSet/>
      <dgm:spPr/>
      <dgm:t>
        <a:bodyPr/>
        <a:lstStyle/>
        <a:p>
          <a:endParaRPr lang="fr-FR"/>
        </a:p>
      </dgm:t>
    </dgm:pt>
    <dgm:pt modelId="{1DEE38B3-1AD6-486A-9FBC-1CFA2AF2C045}" type="sibTrans" cxnId="{6AEF313F-14FA-4EF6-8B1B-04D388C7FF07}">
      <dgm:prSet/>
      <dgm:spPr/>
      <dgm:t>
        <a:bodyPr/>
        <a:lstStyle/>
        <a:p>
          <a:endParaRPr lang="fr-FR"/>
        </a:p>
      </dgm:t>
    </dgm:pt>
    <dgm:pt modelId="{74C1C651-73EE-4CAE-AA84-222FCC5E717C}">
      <dgm:prSet phldrT="[Texte]" custT="1"/>
      <dgm:spPr/>
      <dgm:t>
        <a:bodyPr/>
        <a:lstStyle/>
        <a:p>
          <a:r>
            <a:rPr lang="fr-FR" sz="4300" dirty="0"/>
            <a:t> </a:t>
          </a:r>
          <a:r>
            <a:rPr lang="fr-FR" sz="3600" dirty="0">
              <a:latin typeface="Century Gothic" panose="020B0502020202020204" pitchFamily="34" charset="0"/>
            </a:rPr>
            <a:t>mères et enfants</a:t>
          </a:r>
          <a:endParaRPr lang="fr-FR" sz="4300" dirty="0">
            <a:latin typeface="Century Gothic" panose="020B0502020202020204" pitchFamily="34" charset="0"/>
          </a:endParaRPr>
        </a:p>
      </dgm:t>
    </dgm:pt>
    <dgm:pt modelId="{935B73E2-B95A-40D8-9C50-3C2CB36AB12B}" type="parTrans" cxnId="{B9AB576F-AD35-4A84-8D47-0BFC037B7932}">
      <dgm:prSet/>
      <dgm:spPr/>
      <dgm:t>
        <a:bodyPr/>
        <a:lstStyle/>
        <a:p>
          <a:endParaRPr lang="fr-FR"/>
        </a:p>
      </dgm:t>
    </dgm:pt>
    <dgm:pt modelId="{D0B8D8DC-5798-4B0D-BBC0-E3AF01002A98}" type="sibTrans" cxnId="{B9AB576F-AD35-4A84-8D47-0BFC037B7932}">
      <dgm:prSet/>
      <dgm:spPr/>
      <dgm:t>
        <a:bodyPr/>
        <a:lstStyle/>
        <a:p>
          <a:endParaRPr lang="fr-FR"/>
        </a:p>
      </dgm:t>
    </dgm:pt>
    <dgm:pt modelId="{839E4A2E-8B69-41A5-9976-892332AE0782}" type="pres">
      <dgm:prSet presAssocID="{93801C57-D56C-4663-A269-EBAF71D4FB83}" presName="Name0" presStyleCnt="0">
        <dgm:presLayoutVars>
          <dgm:chMax val="7"/>
          <dgm:chPref val="7"/>
          <dgm:dir/>
        </dgm:presLayoutVars>
      </dgm:prSet>
      <dgm:spPr/>
    </dgm:pt>
    <dgm:pt modelId="{7C64671E-BE6C-4CA3-8C27-42A6C5D5D5BD}" type="pres">
      <dgm:prSet presAssocID="{93801C57-D56C-4663-A269-EBAF71D4FB83}" presName="Name1" presStyleCnt="0"/>
      <dgm:spPr/>
    </dgm:pt>
    <dgm:pt modelId="{F4D7EAF2-14D3-4B24-B3A1-C6C537F01427}" type="pres">
      <dgm:prSet presAssocID="{93801C57-D56C-4663-A269-EBAF71D4FB83}" presName="cycle" presStyleCnt="0"/>
      <dgm:spPr/>
    </dgm:pt>
    <dgm:pt modelId="{AE0D270E-1806-40FA-95D7-9BE37A846BF7}" type="pres">
      <dgm:prSet presAssocID="{93801C57-D56C-4663-A269-EBAF71D4FB83}" presName="srcNode" presStyleLbl="node1" presStyleIdx="0" presStyleCnt="4"/>
      <dgm:spPr/>
    </dgm:pt>
    <dgm:pt modelId="{2B321B37-AD03-4023-B341-DD1ED9881266}" type="pres">
      <dgm:prSet presAssocID="{93801C57-D56C-4663-A269-EBAF71D4FB83}" presName="conn" presStyleLbl="parChTrans1D2" presStyleIdx="0" presStyleCnt="1"/>
      <dgm:spPr/>
    </dgm:pt>
    <dgm:pt modelId="{7723B6FA-AF0D-4A9D-B6AD-CCF5F2F742BD}" type="pres">
      <dgm:prSet presAssocID="{93801C57-D56C-4663-A269-EBAF71D4FB83}" presName="extraNode" presStyleLbl="node1" presStyleIdx="0" presStyleCnt="4"/>
      <dgm:spPr/>
    </dgm:pt>
    <dgm:pt modelId="{BFC9C918-78EC-4B79-A918-810E99A1EF22}" type="pres">
      <dgm:prSet presAssocID="{93801C57-D56C-4663-A269-EBAF71D4FB83}" presName="dstNode" presStyleLbl="node1" presStyleIdx="0" presStyleCnt="4"/>
      <dgm:spPr/>
    </dgm:pt>
    <dgm:pt modelId="{602F79F4-7A63-411E-921A-E3AD56E7E38D}" type="pres">
      <dgm:prSet presAssocID="{5DD7EAC5-26BC-4AC5-9257-CA2A42576729}" presName="text_1" presStyleLbl="node1" presStyleIdx="0" presStyleCnt="4">
        <dgm:presLayoutVars>
          <dgm:bulletEnabled val="1"/>
        </dgm:presLayoutVars>
      </dgm:prSet>
      <dgm:spPr/>
    </dgm:pt>
    <dgm:pt modelId="{5D1B3D7A-35A8-4308-BF54-8A09C9D99B2F}" type="pres">
      <dgm:prSet presAssocID="{5DD7EAC5-26BC-4AC5-9257-CA2A42576729}" presName="accent_1" presStyleCnt="0"/>
      <dgm:spPr/>
    </dgm:pt>
    <dgm:pt modelId="{166ED245-D7AB-4373-A5C4-8CE7CBC5DA15}" type="pres">
      <dgm:prSet presAssocID="{5DD7EAC5-26BC-4AC5-9257-CA2A42576729}" presName="accentRepeatNode" presStyleLbl="solidFgAcc1" presStyleIdx="0" presStyleCnt="4" custScaleX="207292" custScaleY="207292"/>
      <dgm:spPr/>
    </dgm:pt>
    <dgm:pt modelId="{E0D374C5-02A4-490A-9740-4FEAC26FBEF7}" type="pres">
      <dgm:prSet presAssocID="{F0A07345-21B0-428A-9D99-3C625E4BDF0E}" presName="text_2" presStyleLbl="node1" presStyleIdx="1" presStyleCnt="4">
        <dgm:presLayoutVars>
          <dgm:bulletEnabled val="1"/>
        </dgm:presLayoutVars>
      </dgm:prSet>
      <dgm:spPr/>
    </dgm:pt>
    <dgm:pt modelId="{01B0E276-D148-41E2-B150-3019511786E2}" type="pres">
      <dgm:prSet presAssocID="{F0A07345-21B0-428A-9D99-3C625E4BDF0E}" presName="accent_2" presStyleCnt="0"/>
      <dgm:spPr/>
    </dgm:pt>
    <dgm:pt modelId="{CA2CD7BD-3443-45EE-B81C-D91B596C347B}" type="pres">
      <dgm:prSet presAssocID="{F0A07345-21B0-428A-9D99-3C625E4BDF0E}" presName="accentRepeatNode" presStyleLbl="solidFgAcc1" presStyleIdx="1" presStyleCnt="4" custScaleX="155469" custScaleY="155469" custLinFactNeighborX="-975" custLinFactNeighborY="6297"/>
      <dgm:spPr/>
    </dgm:pt>
    <dgm:pt modelId="{C3B76533-9C10-49A5-B1A5-AE18C0DE483F}" type="pres">
      <dgm:prSet presAssocID="{4BD189E6-CE85-4D9A-B401-A18E3B76386C}" presName="text_3" presStyleLbl="node1" presStyleIdx="2" presStyleCnt="4">
        <dgm:presLayoutVars>
          <dgm:bulletEnabled val="1"/>
        </dgm:presLayoutVars>
      </dgm:prSet>
      <dgm:spPr/>
    </dgm:pt>
    <dgm:pt modelId="{261A0604-4C6C-44CB-B8A1-3B6532F11E6E}" type="pres">
      <dgm:prSet presAssocID="{4BD189E6-CE85-4D9A-B401-A18E3B76386C}" presName="accent_3" presStyleCnt="0"/>
      <dgm:spPr/>
    </dgm:pt>
    <dgm:pt modelId="{B271273B-0341-40BA-A81D-8AF3C2A7253F}" type="pres">
      <dgm:prSet presAssocID="{4BD189E6-CE85-4D9A-B401-A18E3B76386C}" presName="accentRepeatNode" presStyleLbl="solidFgAcc1" presStyleIdx="2" presStyleCnt="4" custScaleX="155469" custScaleY="155469" custLinFactNeighborX="-5850" custLinFactNeighborY="10044"/>
      <dgm:spPr/>
    </dgm:pt>
    <dgm:pt modelId="{8FD02DED-1B78-46CA-B256-ACE76FC1CA58}" type="pres">
      <dgm:prSet presAssocID="{74C1C651-73EE-4CAE-AA84-222FCC5E717C}" presName="text_4" presStyleLbl="node1" presStyleIdx="3" presStyleCnt="4">
        <dgm:presLayoutVars>
          <dgm:bulletEnabled val="1"/>
        </dgm:presLayoutVars>
      </dgm:prSet>
      <dgm:spPr/>
    </dgm:pt>
    <dgm:pt modelId="{23AD3427-E3E2-4C2E-9741-81CE37ACD7B4}" type="pres">
      <dgm:prSet presAssocID="{74C1C651-73EE-4CAE-AA84-222FCC5E717C}" presName="accent_4" presStyleCnt="0"/>
      <dgm:spPr/>
    </dgm:pt>
    <dgm:pt modelId="{BD5C488E-9106-4444-8424-650E773D2FE6}" type="pres">
      <dgm:prSet presAssocID="{74C1C651-73EE-4CAE-AA84-222FCC5E717C}" presName="accentRepeatNode" presStyleLbl="solidFgAcc1" presStyleIdx="3" presStyleCnt="4" custScaleX="120920" custScaleY="120920"/>
      <dgm:spPr/>
    </dgm:pt>
  </dgm:ptLst>
  <dgm:cxnLst>
    <dgm:cxn modelId="{C6972801-D214-4F64-B505-FCE1D7DE9472}" type="presOf" srcId="{F0A07345-21B0-428A-9D99-3C625E4BDF0E}" destId="{E0D374C5-02A4-490A-9740-4FEAC26FBEF7}" srcOrd="0" destOrd="0" presId="urn:microsoft.com/office/officeart/2008/layout/VerticalCurvedList"/>
    <dgm:cxn modelId="{314B2221-D076-49AE-B226-3AFB1C0082BC}" type="presOf" srcId="{74C1C651-73EE-4CAE-AA84-222FCC5E717C}" destId="{8FD02DED-1B78-46CA-B256-ACE76FC1CA58}" srcOrd="0" destOrd="0" presId="urn:microsoft.com/office/officeart/2008/layout/VerticalCurvedList"/>
    <dgm:cxn modelId="{6AEF313F-14FA-4EF6-8B1B-04D388C7FF07}" srcId="{93801C57-D56C-4663-A269-EBAF71D4FB83}" destId="{4BD189E6-CE85-4D9A-B401-A18E3B76386C}" srcOrd="2" destOrd="0" parTransId="{462841DB-1C6E-4F89-A816-328755316DB8}" sibTransId="{1DEE38B3-1AD6-486A-9FBC-1CFA2AF2C045}"/>
    <dgm:cxn modelId="{B9AB576F-AD35-4A84-8D47-0BFC037B7932}" srcId="{93801C57-D56C-4663-A269-EBAF71D4FB83}" destId="{74C1C651-73EE-4CAE-AA84-222FCC5E717C}" srcOrd="3" destOrd="0" parTransId="{935B73E2-B95A-40D8-9C50-3C2CB36AB12B}" sibTransId="{D0B8D8DC-5798-4B0D-BBC0-E3AF01002A98}"/>
    <dgm:cxn modelId="{21A03082-4445-4B72-8590-3AE101861EE2}" type="presOf" srcId="{4BD189E6-CE85-4D9A-B401-A18E3B76386C}" destId="{C3B76533-9C10-49A5-B1A5-AE18C0DE483F}" srcOrd="0" destOrd="0" presId="urn:microsoft.com/office/officeart/2008/layout/VerticalCurvedList"/>
    <dgm:cxn modelId="{4EFD6E90-DD65-4DE2-91D9-AEC77CFDD191}" type="presOf" srcId="{93801C57-D56C-4663-A269-EBAF71D4FB83}" destId="{839E4A2E-8B69-41A5-9976-892332AE0782}" srcOrd="0" destOrd="0" presId="urn:microsoft.com/office/officeart/2008/layout/VerticalCurvedList"/>
    <dgm:cxn modelId="{B8D98796-257C-4B7F-B539-297B9282C7FF}" srcId="{93801C57-D56C-4663-A269-EBAF71D4FB83}" destId="{F0A07345-21B0-428A-9D99-3C625E4BDF0E}" srcOrd="1" destOrd="0" parTransId="{5BEF148F-8790-479E-B5AD-416CBEAAFA2E}" sibTransId="{2966C41A-088C-43A1-A185-1DBEFAC99660}"/>
    <dgm:cxn modelId="{00F83E9D-CB6B-4AB1-B182-B4414FB67D2E}" type="presOf" srcId="{46304756-F6C0-4E36-85D8-79BD7CAD182B}" destId="{2B321B37-AD03-4023-B341-DD1ED9881266}" srcOrd="0" destOrd="0" presId="urn:microsoft.com/office/officeart/2008/layout/VerticalCurvedList"/>
    <dgm:cxn modelId="{C5D425AE-6459-46B1-8968-BC7A1360DF92}" type="presOf" srcId="{5DD7EAC5-26BC-4AC5-9257-CA2A42576729}" destId="{602F79F4-7A63-411E-921A-E3AD56E7E38D}" srcOrd="0" destOrd="0" presId="urn:microsoft.com/office/officeart/2008/layout/VerticalCurvedList"/>
    <dgm:cxn modelId="{889D89D3-68C7-4FAE-8314-4EA96DA72863}" srcId="{93801C57-D56C-4663-A269-EBAF71D4FB83}" destId="{5DD7EAC5-26BC-4AC5-9257-CA2A42576729}" srcOrd="0" destOrd="0" parTransId="{329CE3A1-9872-418B-8278-466824995DE8}" sibTransId="{46304756-F6C0-4E36-85D8-79BD7CAD182B}"/>
    <dgm:cxn modelId="{C0C82A1C-B690-4BBA-BB32-99B3CFE92230}" type="presParOf" srcId="{839E4A2E-8B69-41A5-9976-892332AE0782}" destId="{7C64671E-BE6C-4CA3-8C27-42A6C5D5D5BD}" srcOrd="0" destOrd="0" presId="urn:microsoft.com/office/officeart/2008/layout/VerticalCurvedList"/>
    <dgm:cxn modelId="{50D81294-A1A9-4003-95FA-4E4A6ECA3011}" type="presParOf" srcId="{7C64671E-BE6C-4CA3-8C27-42A6C5D5D5BD}" destId="{F4D7EAF2-14D3-4B24-B3A1-C6C537F01427}" srcOrd="0" destOrd="0" presId="urn:microsoft.com/office/officeart/2008/layout/VerticalCurvedList"/>
    <dgm:cxn modelId="{EA3F3252-DEB0-4687-BC7F-66E333520C83}" type="presParOf" srcId="{F4D7EAF2-14D3-4B24-B3A1-C6C537F01427}" destId="{AE0D270E-1806-40FA-95D7-9BE37A846BF7}" srcOrd="0" destOrd="0" presId="urn:microsoft.com/office/officeart/2008/layout/VerticalCurvedList"/>
    <dgm:cxn modelId="{3F112D08-1643-40DD-B504-3132AAF9A918}" type="presParOf" srcId="{F4D7EAF2-14D3-4B24-B3A1-C6C537F01427}" destId="{2B321B37-AD03-4023-B341-DD1ED9881266}" srcOrd="1" destOrd="0" presId="urn:microsoft.com/office/officeart/2008/layout/VerticalCurvedList"/>
    <dgm:cxn modelId="{93BB6331-105D-43DA-A117-BC1C2623DA69}" type="presParOf" srcId="{F4D7EAF2-14D3-4B24-B3A1-C6C537F01427}" destId="{7723B6FA-AF0D-4A9D-B6AD-CCF5F2F742BD}" srcOrd="2" destOrd="0" presId="urn:microsoft.com/office/officeart/2008/layout/VerticalCurvedList"/>
    <dgm:cxn modelId="{13C4A4F8-8D19-4DF3-B3F8-A892D577A0E5}" type="presParOf" srcId="{F4D7EAF2-14D3-4B24-B3A1-C6C537F01427}" destId="{BFC9C918-78EC-4B79-A918-810E99A1EF22}" srcOrd="3" destOrd="0" presId="urn:microsoft.com/office/officeart/2008/layout/VerticalCurvedList"/>
    <dgm:cxn modelId="{3B0C99A0-D93B-4A99-A58D-7C04E13E6504}" type="presParOf" srcId="{7C64671E-BE6C-4CA3-8C27-42A6C5D5D5BD}" destId="{602F79F4-7A63-411E-921A-E3AD56E7E38D}" srcOrd="1" destOrd="0" presId="urn:microsoft.com/office/officeart/2008/layout/VerticalCurvedList"/>
    <dgm:cxn modelId="{8E5DC7D0-AEBE-4ADB-949B-E3425B83E95B}" type="presParOf" srcId="{7C64671E-BE6C-4CA3-8C27-42A6C5D5D5BD}" destId="{5D1B3D7A-35A8-4308-BF54-8A09C9D99B2F}" srcOrd="2" destOrd="0" presId="urn:microsoft.com/office/officeart/2008/layout/VerticalCurvedList"/>
    <dgm:cxn modelId="{501D59A0-B131-4395-97A7-26CE8C51BD47}" type="presParOf" srcId="{5D1B3D7A-35A8-4308-BF54-8A09C9D99B2F}" destId="{166ED245-D7AB-4373-A5C4-8CE7CBC5DA15}" srcOrd="0" destOrd="0" presId="urn:microsoft.com/office/officeart/2008/layout/VerticalCurvedList"/>
    <dgm:cxn modelId="{9B22977F-B64B-477F-8CD2-A0BF0AD7655C}" type="presParOf" srcId="{7C64671E-BE6C-4CA3-8C27-42A6C5D5D5BD}" destId="{E0D374C5-02A4-490A-9740-4FEAC26FBEF7}" srcOrd="3" destOrd="0" presId="urn:microsoft.com/office/officeart/2008/layout/VerticalCurvedList"/>
    <dgm:cxn modelId="{421A8329-6A44-464E-965E-3F00B16B44F7}" type="presParOf" srcId="{7C64671E-BE6C-4CA3-8C27-42A6C5D5D5BD}" destId="{01B0E276-D148-41E2-B150-3019511786E2}" srcOrd="4" destOrd="0" presId="urn:microsoft.com/office/officeart/2008/layout/VerticalCurvedList"/>
    <dgm:cxn modelId="{0F38D160-81C1-4920-81F9-49907672093E}" type="presParOf" srcId="{01B0E276-D148-41E2-B150-3019511786E2}" destId="{CA2CD7BD-3443-45EE-B81C-D91B596C347B}" srcOrd="0" destOrd="0" presId="urn:microsoft.com/office/officeart/2008/layout/VerticalCurvedList"/>
    <dgm:cxn modelId="{A329922B-D73C-4719-80C4-55371B248822}" type="presParOf" srcId="{7C64671E-BE6C-4CA3-8C27-42A6C5D5D5BD}" destId="{C3B76533-9C10-49A5-B1A5-AE18C0DE483F}" srcOrd="5" destOrd="0" presId="urn:microsoft.com/office/officeart/2008/layout/VerticalCurvedList"/>
    <dgm:cxn modelId="{D26C3AB2-8A33-47FC-B83F-644589CEF041}" type="presParOf" srcId="{7C64671E-BE6C-4CA3-8C27-42A6C5D5D5BD}" destId="{261A0604-4C6C-44CB-B8A1-3B6532F11E6E}" srcOrd="6" destOrd="0" presId="urn:microsoft.com/office/officeart/2008/layout/VerticalCurvedList"/>
    <dgm:cxn modelId="{279C8A07-64F6-4BB7-BC84-BCBCA23736E2}" type="presParOf" srcId="{261A0604-4C6C-44CB-B8A1-3B6532F11E6E}" destId="{B271273B-0341-40BA-A81D-8AF3C2A7253F}" srcOrd="0" destOrd="0" presId="urn:microsoft.com/office/officeart/2008/layout/VerticalCurvedList"/>
    <dgm:cxn modelId="{7C833711-D9B1-4927-88D9-7895EE7CD167}" type="presParOf" srcId="{7C64671E-BE6C-4CA3-8C27-42A6C5D5D5BD}" destId="{8FD02DED-1B78-46CA-B256-ACE76FC1CA58}" srcOrd="7" destOrd="0" presId="urn:microsoft.com/office/officeart/2008/layout/VerticalCurvedList"/>
    <dgm:cxn modelId="{1BFBA8D7-EA36-4617-9A83-3D3F1A4E3BA2}" type="presParOf" srcId="{7C64671E-BE6C-4CA3-8C27-42A6C5D5D5BD}" destId="{23AD3427-E3E2-4C2E-9741-81CE37ACD7B4}" srcOrd="8" destOrd="0" presId="urn:microsoft.com/office/officeart/2008/layout/VerticalCurvedList"/>
    <dgm:cxn modelId="{701F2E6C-4709-4C4D-BFC0-4DE3C9BC208F}" type="presParOf" srcId="{23AD3427-E3E2-4C2E-9741-81CE37ACD7B4}" destId="{BD5C488E-9106-4444-8424-650E773D2FE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563BA4A-83A9-4A77-9CF4-E600563D83EE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9533AF49-49C3-4328-BB23-4EA42E3A202E}">
      <dgm:prSet phldrT="[Texte]" custT="1"/>
      <dgm:spPr>
        <a:solidFill>
          <a:schemeClr val="tx2"/>
        </a:solidFill>
      </dgm:spPr>
      <dgm:t>
        <a:bodyPr anchor="t"/>
        <a:lstStyle/>
        <a:p>
          <a:pPr algn="l"/>
          <a:r>
            <a:rPr lang="fr-FR" sz="2000" dirty="0">
              <a:latin typeface="Century Gothic" panose="020B0502020202020204" pitchFamily="34" charset="0"/>
            </a:rPr>
            <a:t>FORMATION PROFESSIONNELLE ET EMPLOI</a:t>
          </a:r>
        </a:p>
        <a:p>
          <a:pPr algn="l"/>
          <a:endParaRPr lang="fr-FR" sz="900" dirty="0">
            <a:latin typeface="Century Gothic" panose="020B0502020202020204" pitchFamily="34" charset="0"/>
          </a:endParaRPr>
        </a:p>
        <a:p>
          <a:pPr algn="l"/>
          <a:r>
            <a:rPr lang="fr-FR" sz="1200" b="0" dirty="0">
              <a:latin typeface="Century Gothic" panose="020B0502020202020204" pitchFamily="34" charset="0"/>
            </a:rPr>
            <a:t>- GRAINES D’ESPÉRANCE (GDE) </a:t>
          </a:r>
          <a:r>
            <a:rPr lang="fr-FR" sz="1050" b="0" dirty="0">
              <a:latin typeface="Century Gothic" panose="020B0502020202020204" pitchFamily="34" charset="0"/>
            </a:rPr>
            <a:t>Formation aux métiers de l’industrie, de l’énergie et de la maintenance.</a:t>
          </a:r>
        </a:p>
        <a:p>
          <a:r>
            <a:rPr lang="fr-FR" sz="1200" b="0" dirty="0">
              <a:latin typeface="Century Gothic" panose="020B0502020202020204" pitchFamily="34" charset="0"/>
            </a:rPr>
            <a:t>- ÉCOLES FAMILIALES AGRICOLES (EFA)</a:t>
          </a:r>
        </a:p>
        <a:p>
          <a:r>
            <a:rPr lang="fr-FR" sz="1200" b="0" dirty="0">
              <a:latin typeface="Century Gothic" panose="020B0502020202020204" pitchFamily="34" charset="0"/>
            </a:rPr>
            <a:t>- Formation aux métiers de l’HÔTELLERIE-RESTAURATION</a:t>
          </a:r>
        </a:p>
        <a:p>
          <a:r>
            <a:rPr lang="fr-FR" sz="1200" b="0" dirty="0">
              <a:latin typeface="Century Gothic" panose="020B0502020202020204" pitchFamily="34" charset="0"/>
            </a:rPr>
            <a:t>- FORMATIONS SPÉCIFIQUES ET COURTES – Diverses filières</a:t>
          </a:r>
        </a:p>
        <a:p>
          <a:r>
            <a:rPr lang="fr-FR" sz="1200" b="0" dirty="0">
              <a:latin typeface="Century Gothic" panose="020B0502020202020204" pitchFamily="34" charset="0"/>
            </a:rPr>
            <a:t>- ACCÈS À L’EMPLOI</a:t>
          </a:r>
          <a:endParaRPr lang="fr-FR" sz="1050" b="0" dirty="0">
            <a:latin typeface="Century Gothic" panose="020B0502020202020204" pitchFamily="34" charset="0"/>
          </a:endParaRPr>
        </a:p>
      </dgm:t>
    </dgm:pt>
    <dgm:pt modelId="{066FA027-6165-47D9-A47C-4D4B72E81073}" type="parTrans" cxnId="{71C02E3D-17E1-4588-80F3-258E57AB95C4}">
      <dgm:prSet/>
      <dgm:spPr/>
      <dgm:t>
        <a:bodyPr/>
        <a:lstStyle/>
        <a:p>
          <a:endParaRPr lang="fr-FR"/>
        </a:p>
      </dgm:t>
    </dgm:pt>
    <dgm:pt modelId="{1591090E-306E-4BC1-B095-F3146362F0D4}" type="sibTrans" cxnId="{71C02E3D-17E1-4588-80F3-258E57AB95C4}">
      <dgm:prSet/>
      <dgm:spPr/>
      <dgm:t>
        <a:bodyPr/>
        <a:lstStyle/>
        <a:p>
          <a:endParaRPr lang="fr-FR"/>
        </a:p>
      </dgm:t>
    </dgm:pt>
    <dgm:pt modelId="{EF6C68EB-60C6-4335-961D-3FF209306CDD}">
      <dgm:prSet phldrT="[Texte]" custT="1"/>
      <dgm:spPr>
        <a:solidFill>
          <a:schemeClr val="accent4"/>
        </a:solidFill>
      </dgm:spPr>
      <dgm:t>
        <a:bodyPr anchor="t"/>
        <a:lstStyle/>
        <a:p>
          <a:pPr algn="l"/>
          <a:endParaRPr lang="fr-FR" sz="1600" dirty="0">
            <a:latin typeface="Century Gothic" panose="020B0502020202020204" pitchFamily="34" charset="0"/>
          </a:endParaRPr>
        </a:p>
        <a:p>
          <a:pPr algn="l"/>
          <a:r>
            <a:rPr lang="fr-FR" sz="2000" dirty="0">
              <a:latin typeface="Century Gothic" panose="020B0502020202020204" pitchFamily="34" charset="0"/>
            </a:rPr>
            <a:t>ENTREPRENEURIAT</a:t>
          </a:r>
        </a:p>
        <a:p>
          <a:pPr algn="l"/>
          <a:endParaRPr lang="fr-FR" sz="1600" b="1" dirty="0">
            <a:latin typeface="Century Gothic" panose="020B0502020202020204" pitchFamily="34" charset="0"/>
          </a:endParaRPr>
        </a:p>
        <a:p>
          <a:pPr algn="l"/>
          <a:r>
            <a:rPr lang="fr-FR" sz="1400" b="0" dirty="0">
              <a:latin typeface="Century Gothic" panose="020B0502020202020204" pitchFamily="34" charset="0"/>
            </a:rPr>
            <a:t>- APPUI AUX PETITES ENTREPRISES EN MILIEU URBAIN (TPE)</a:t>
          </a:r>
        </a:p>
        <a:p>
          <a:endParaRPr lang="fr-FR" sz="1400" b="0" dirty="0">
            <a:latin typeface="Century Gothic" panose="020B0502020202020204" pitchFamily="34" charset="0"/>
          </a:endParaRPr>
        </a:p>
        <a:p>
          <a:r>
            <a:rPr lang="fr-FR" sz="1400" b="0" dirty="0">
              <a:latin typeface="Century Gothic" panose="020B0502020202020204" pitchFamily="34" charset="0"/>
            </a:rPr>
            <a:t>- ENTREPRENEURIAT RURAL</a:t>
          </a:r>
          <a:endParaRPr lang="fr-FR" sz="800" b="0" dirty="0">
            <a:latin typeface="Century Gothic" panose="020B0502020202020204" pitchFamily="34" charset="0"/>
          </a:endParaRPr>
        </a:p>
      </dgm:t>
    </dgm:pt>
    <dgm:pt modelId="{59697C62-2CEF-429B-A550-D7D37A90AC5B}" type="parTrans" cxnId="{B7CA8A7D-3EFE-43E2-B1B0-698E8ED3A533}">
      <dgm:prSet/>
      <dgm:spPr/>
      <dgm:t>
        <a:bodyPr/>
        <a:lstStyle/>
        <a:p>
          <a:endParaRPr lang="fr-FR"/>
        </a:p>
      </dgm:t>
    </dgm:pt>
    <dgm:pt modelId="{C4668E97-F056-4BC6-83FD-E2CDCAFFF36B}" type="sibTrans" cxnId="{B7CA8A7D-3EFE-43E2-B1B0-698E8ED3A533}">
      <dgm:prSet/>
      <dgm:spPr/>
      <dgm:t>
        <a:bodyPr/>
        <a:lstStyle/>
        <a:p>
          <a:endParaRPr lang="fr-FR"/>
        </a:p>
      </dgm:t>
    </dgm:pt>
    <dgm:pt modelId="{E8D42F98-85D2-4FD0-BAC6-87221E451FC1}">
      <dgm:prSet phldrT="[Texte]" custT="1"/>
      <dgm:spPr/>
      <dgm:t>
        <a:bodyPr anchor="t"/>
        <a:lstStyle/>
        <a:p>
          <a:pPr algn="l"/>
          <a:endParaRPr lang="fr-FR" sz="1600" dirty="0">
            <a:latin typeface="Century Gothic" panose="020B0502020202020204" pitchFamily="34" charset="0"/>
          </a:endParaRPr>
        </a:p>
        <a:p>
          <a:pPr algn="l"/>
          <a:r>
            <a:rPr lang="fr-FR" sz="2000" dirty="0">
              <a:latin typeface="Century Gothic" panose="020B0502020202020204" pitchFamily="34" charset="0"/>
            </a:rPr>
            <a:t>ÉDUCATION</a:t>
          </a:r>
          <a:endParaRPr lang="fr-FR" sz="1600" b="1" dirty="0">
            <a:latin typeface="Century Gothic" panose="020B0502020202020204" pitchFamily="34" charset="0"/>
          </a:endParaRPr>
        </a:p>
        <a:p>
          <a:pPr algn="l"/>
          <a:endParaRPr lang="fr-FR" sz="1600" b="1" dirty="0">
            <a:latin typeface="Century Gothic" panose="020B0502020202020204" pitchFamily="34" charset="0"/>
          </a:endParaRPr>
        </a:p>
        <a:p>
          <a:pPr algn="l"/>
          <a:r>
            <a:rPr lang="fr-FR" sz="1400" b="0" dirty="0">
              <a:latin typeface="Century Gothic" panose="020B0502020202020204" pitchFamily="34" charset="0"/>
            </a:rPr>
            <a:t>- RENFORCEMENT ÉDUCATIF ET SCOLAIRE (CERES-SESAME)</a:t>
          </a:r>
        </a:p>
        <a:p>
          <a:pPr algn="l"/>
          <a:endParaRPr lang="fr-FR" sz="1400" b="0" dirty="0">
            <a:latin typeface="Century Gothic" panose="020B0502020202020204" pitchFamily="34" charset="0"/>
          </a:endParaRPr>
        </a:p>
        <a:p>
          <a:pPr algn="l"/>
          <a:r>
            <a:rPr lang="fr-FR" sz="1400" b="0" dirty="0">
              <a:latin typeface="Century Gothic" panose="020B0502020202020204" pitchFamily="34" charset="0"/>
            </a:rPr>
            <a:t>- ACTIONS EN FAVEUR DES REFUGIÉS OU DES PERSONNES EN SITUATION DE HANDICAP</a:t>
          </a:r>
        </a:p>
      </dgm:t>
    </dgm:pt>
    <dgm:pt modelId="{9FDDDE79-E816-4FBB-A787-46DB01A793AC}" type="parTrans" cxnId="{4ECB45E8-AE2F-43A8-8432-00C7DAABA5BF}">
      <dgm:prSet/>
      <dgm:spPr/>
      <dgm:t>
        <a:bodyPr/>
        <a:lstStyle/>
        <a:p>
          <a:endParaRPr lang="fr-FR"/>
        </a:p>
      </dgm:t>
    </dgm:pt>
    <dgm:pt modelId="{DF97ED0D-24A8-4808-A7CA-A269F1A553B1}" type="sibTrans" cxnId="{4ECB45E8-AE2F-43A8-8432-00C7DAABA5BF}">
      <dgm:prSet/>
      <dgm:spPr/>
      <dgm:t>
        <a:bodyPr/>
        <a:lstStyle/>
        <a:p>
          <a:endParaRPr lang="fr-FR"/>
        </a:p>
      </dgm:t>
    </dgm:pt>
    <dgm:pt modelId="{E123CFD5-1CD5-4B85-9A62-C2D8469D9C6F}">
      <dgm:prSet phldrT="[Texte]" custT="1"/>
      <dgm:spPr>
        <a:solidFill>
          <a:schemeClr val="accent3"/>
        </a:solidFill>
      </dgm:spPr>
      <dgm:t>
        <a:bodyPr anchor="t"/>
        <a:lstStyle/>
        <a:p>
          <a:pPr algn="l">
            <a:lnSpc>
              <a:spcPct val="90000"/>
            </a:lnSpc>
          </a:pPr>
          <a:endParaRPr lang="fr-FR" sz="1600" dirty="0">
            <a:latin typeface="Century Gothic" panose="020B0502020202020204" pitchFamily="34" charset="0"/>
          </a:endParaRPr>
        </a:p>
        <a:p>
          <a:pPr algn="l">
            <a:lnSpc>
              <a:spcPct val="90000"/>
            </a:lnSpc>
          </a:pPr>
          <a:r>
            <a:rPr lang="fr-FR" sz="2000" dirty="0">
              <a:latin typeface="Century Gothic" panose="020B0502020202020204" pitchFamily="34" charset="0"/>
            </a:rPr>
            <a:t>SANTÉ</a:t>
          </a:r>
        </a:p>
        <a:p>
          <a:pPr algn="l">
            <a:lnSpc>
              <a:spcPct val="90000"/>
            </a:lnSpc>
          </a:pPr>
          <a:endParaRPr lang="fr-FR" sz="1600" b="0" dirty="0">
            <a:latin typeface="Century Gothic" panose="020B0502020202020204" pitchFamily="34" charset="0"/>
          </a:endParaRPr>
        </a:p>
        <a:p>
          <a:pPr algn="l">
            <a:lnSpc>
              <a:spcPct val="90000"/>
            </a:lnSpc>
          </a:pPr>
          <a:r>
            <a:rPr lang="fr-FR" sz="1400" b="0" dirty="0">
              <a:latin typeface="Century Gothic" panose="020B0502020202020204" pitchFamily="34" charset="0"/>
            </a:rPr>
            <a:t>- APPUI AUX STRUCTURES DE SANTÉ</a:t>
          </a:r>
        </a:p>
        <a:p>
          <a:pPr algn="l">
            <a:lnSpc>
              <a:spcPct val="90000"/>
            </a:lnSpc>
          </a:pPr>
          <a:endParaRPr lang="fr-FR" sz="1400" b="0" dirty="0">
            <a:latin typeface="Century Gothic" panose="020B0502020202020204" pitchFamily="34" charset="0"/>
          </a:endParaRPr>
        </a:p>
        <a:p>
          <a:pPr algn="l"/>
          <a:r>
            <a:rPr lang="fr-FR" sz="1400" b="0" dirty="0">
              <a:latin typeface="Century Gothic" panose="020B0502020202020204" pitchFamily="34" charset="0"/>
            </a:rPr>
            <a:t>- AMÉLIORATION DE LA PRISE EN CHARGE DES PERSONNES ATTEINTES DE DRÉPANOCYTOSE</a:t>
          </a:r>
        </a:p>
      </dgm:t>
    </dgm:pt>
    <dgm:pt modelId="{BE167224-E544-4306-B7FE-3139960D5F3A}" type="parTrans" cxnId="{32446147-8D00-404B-AA10-9328FF05FF67}">
      <dgm:prSet/>
      <dgm:spPr/>
      <dgm:t>
        <a:bodyPr/>
        <a:lstStyle/>
        <a:p>
          <a:endParaRPr lang="fr-FR"/>
        </a:p>
      </dgm:t>
    </dgm:pt>
    <dgm:pt modelId="{97B309C8-D9C0-447F-B5B9-336480ABFDD2}" type="sibTrans" cxnId="{32446147-8D00-404B-AA10-9328FF05FF67}">
      <dgm:prSet/>
      <dgm:spPr/>
      <dgm:t>
        <a:bodyPr/>
        <a:lstStyle/>
        <a:p>
          <a:endParaRPr lang="fr-FR"/>
        </a:p>
      </dgm:t>
    </dgm:pt>
    <dgm:pt modelId="{2868B8A3-6240-43C8-8F08-A0A076E29921}" type="pres">
      <dgm:prSet presAssocID="{8563BA4A-83A9-4A77-9CF4-E600563D83EE}" presName="Name0" presStyleCnt="0">
        <dgm:presLayoutVars>
          <dgm:dir/>
          <dgm:resizeHandles val="exact"/>
        </dgm:presLayoutVars>
      </dgm:prSet>
      <dgm:spPr/>
    </dgm:pt>
    <dgm:pt modelId="{FC4309C4-079E-4A8F-99DA-354BA0713D00}" type="pres">
      <dgm:prSet presAssocID="{8563BA4A-83A9-4A77-9CF4-E600563D83EE}" presName="fgShape" presStyleLbl="fgShp" presStyleIdx="0" presStyleCnt="1" custScaleY="17090" custLinFactNeighborX="-1126" custLinFactNeighborY="93735"/>
      <dgm:spPr/>
    </dgm:pt>
    <dgm:pt modelId="{75B74D5A-F8C3-480D-A631-141D530C8D62}" type="pres">
      <dgm:prSet presAssocID="{8563BA4A-83A9-4A77-9CF4-E600563D83EE}" presName="linComp" presStyleCnt="0"/>
      <dgm:spPr/>
    </dgm:pt>
    <dgm:pt modelId="{C7C3A843-2AB4-4796-B640-E7F6A269D847}" type="pres">
      <dgm:prSet presAssocID="{9533AF49-49C3-4328-BB23-4EA42E3A202E}" presName="compNode" presStyleCnt="0"/>
      <dgm:spPr/>
    </dgm:pt>
    <dgm:pt modelId="{24DFFAD6-E576-48E6-8F9F-F8FB6A58F073}" type="pres">
      <dgm:prSet presAssocID="{9533AF49-49C3-4328-BB23-4EA42E3A202E}" presName="bkgdShape" presStyleLbl="node1" presStyleIdx="0" presStyleCnt="4"/>
      <dgm:spPr/>
    </dgm:pt>
    <dgm:pt modelId="{A33569C6-0081-44C6-A6F5-317E395599C0}" type="pres">
      <dgm:prSet presAssocID="{9533AF49-49C3-4328-BB23-4EA42E3A202E}" presName="nodeTx" presStyleLbl="node1" presStyleIdx="0" presStyleCnt="4">
        <dgm:presLayoutVars>
          <dgm:bulletEnabled val="1"/>
        </dgm:presLayoutVars>
      </dgm:prSet>
      <dgm:spPr/>
    </dgm:pt>
    <dgm:pt modelId="{EE1B9F9A-67C6-4EA7-82D5-2633F596D74A}" type="pres">
      <dgm:prSet presAssocID="{9533AF49-49C3-4328-BB23-4EA42E3A202E}" presName="invisiNode" presStyleLbl="node1" presStyleIdx="0" presStyleCnt="4"/>
      <dgm:spPr/>
    </dgm:pt>
    <dgm:pt modelId="{57C7A40F-968A-4334-AD61-5FBFB1B92AD9}" type="pres">
      <dgm:prSet presAssocID="{9533AF49-49C3-4328-BB23-4EA42E3A202E}" presName="imagNode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0C80F2F9-B62B-4DC2-9EEE-19B00C045A6A}" type="pres">
      <dgm:prSet presAssocID="{1591090E-306E-4BC1-B095-F3146362F0D4}" presName="sibTrans" presStyleLbl="sibTrans2D1" presStyleIdx="0" presStyleCnt="0"/>
      <dgm:spPr/>
    </dgm:pt>
    <dgm:pt modelId="{F0F23F42-8346-4257-A479-3037914A42E5}" type="pres">
      <dgm:prSet presAssocID="{EF6C68EB-60C6-4335-961D-3FF209306CDD}" presName="compNode" presStyleCnt="0"/>
      <dgm:spPr/>
    </dgm:pt>
    <dgm:pt modelId="{AF6B45BE-22DC-48EA-9F90-96AF86325093}" type="pres">
      <dgm:prSet presAssocID="{EF6C68EB-60C6-4335-961D-3FF209306CDD}" presName="bkgdShape" presStyleLbl="node1" presStyleIdx="1" presStyleCnt="4"/>
      <dgm:spPr/>
    </dgm:pt>
    <dgm:pt modelId="{44ECA466-9919-463E-8998-7D564F70A2B9}" type="pres">
      <dgm:prSet presAssocID="{EF6C68EB-60C6-4335-961D-3FF209306CDD}" presName="nodeTx" presStyleLbl="node1" presStyleIdx="1" presStyleCnt="4">
        <dgm:presLayoutVars>
          <dgm:bulletEnabled val="1"/>
        </dgm:presLayoutVars>
      </dgm:prSet>
      <dgm:spPr/>
    </dgm:pt>
    <dgm:pt modelId="{5CC96A45-47AC-4B94-B31C-8B52DB1F3610}" type="pres">
      <dgm:prSet presAssocID="{EF6C68EB-60C6-4335-961D-3FF209306CDD}" presName="invisiNode" presStyleLbl="node1" presStyleIdx="1" presStyleCnt="4"/>
      <dgm:spPr/>
    </dgm:pt>
    <dgm:pt modelId="{AC20D521-1196-4DF0-822A-D5749DB392C2}" type="pres">
      <dgm:prSet presAssocID="{EF6C68EB-60C6-4335-961D-3FF209306CDD}" presName="imagNode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AF2A1DD1-617C-41FB-92CD-14CBECE3A46B}" type="pres">
      <dgm:prSet presAssocID="{C4668E97-F056-4BC6-83FD-E2CDCAFFF36B}" presName="sibTrans" presStyleLbl="sibTrans2D1" presStyleIdx="0" presStyleCnt="0"/>
      <dgm:spPr/>
    </dgm:pt>
    <dgm:pt modelId="{5778AB4F-C3BF-4AC4-A748-5AFB7F05950B}" type="pres">
      <dgm:prSet presAssocID="{E8D42F98-85D2-4FD0-BAC6-87221E451FC1}" presName="compNode" presStyleCnt="0"/>
      <dgm:spPr/>
    </dgm:pt>
    <dgm:pt modelId="{23E504E1-21DF-4505-A05A-9BEF7545D153}" type="pres">
      <dgm:prSet presAssocID="{E8D42F98-85D2-4FD0-BAC6-87221E451FC1}" presName="bkgdShape" presStyleLbl="node1" presStyleIdx="2" presStyleCnt="4"/>
      <dgm:spPr/>
    </dgm:pt>
    <dgm:pt modelId="{FB6FCA7F-9B1A-4CE2-B088-1CCD3C5C6605}" type="pres">
      <dgm:prSet presAssocID="{E8D42F98-85D2-4FD0-BAC6-87221E451FC1}" presName="nodeTx" presStyleLbl="node1" presStyleIdx="2" presStyleCnt="4">
        <dgm:presLayoutVars>
          <dgm:bulletEnabled val="1"/>
        </dgm:presLayoutVars>
      </dgm:prSet>
      <dgm:spPr/>
    </dgm:pt>
    <dgm:pt modelId="{3806AC3A-7BA2-43F2-85FF-FF0625B1E6A5}" type="pres">
      <dgm:prSet presAssocID="{E8D42F98-85D2-4FD0-BAC6-87221E451FC1}" presName="invisiNode" presStyleLbl="node1" presStyleIdx="2" presStyleCnt="4"/>
      <dgm:spPr/>
    </dgm:pt>
    <dgm:pt modelId="{FF546528-7233-4110-8439-950DCC909D22}" type="pres">
      <dgm:prSet presAssocID="{E8D42F98-85D2-4FD0-BAC6-87221E451FC1}" presName="imagNode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AD931D3-B492-476D-9F53-BDECA3346F00}" type="pres">
      <dgm:prSet presAssocID="{DF97ED0D-24A8-4808-A7CA-A269F1A553B1}" presName="sibTrans" presStyleLbl="sibTrans2D1" presStyleIdx="0" presStyleCnt="0"/>
      <dgm:spPr/>
    </dgm:pt>
    <dgm:pt modelId="{BE805549-CFA4-4A48-9783-C92FFA86A831}" type="pres">
      <dgm:prSet presAssocID="{E123CFD5-1CD5-4B85-9A62-C2D8469D9C6F}" presName="compNode" presStyleCnt="0"/>
      <dgm:spPr/>
    </dgm:pt>
    <dgm:pt modelId="{1D53C80A-DBE3-4360-A0C8-99628C9BD2C9}" type="pres">
      <dgm:prSet presAssocID="{E123CFD5-1CD5-4B85-9A62-C2D8469D9C6F}" presName="bkgdShape" presStyleLbl="node1" presStyleIdx="3" presStyleCnt="4" custLinFactNeighborX="9890" custLinFactNeighborY="279"/>
      <dgm:spPr/>
    </dgm:pt>
    <dgm:pt modelId="{31D28ED4-238E-49C2-A314-F71F8C8264C1}" type="pres">
      <dgm:prSet presAssocID="{E123CFD5-1CD5-4B85-9A62-C2D8469D9C6F}" presName="nodeTx" presStyleLbl="node1" presStyleIdx="3" presStyleCnt="4">
        <dgm:presLayoutVars>
          <dgm:bulletEnabled val="1"/>
        </dgm:presLayoutVars>
      </dgm:prSet>
      <dgm:spPr/>
    </dgm:pt>
    <dgm:pt modelId="{778C251F-C32E-41FC-8522-835BB578F6C7}" type="pres">
      <dgm:prSet presAssocID="{E123CFD5-1CD5-4B85-9A62-C2D8469D9C6F}" presName="invisiNode" presStyleLbl="node1" presStyleIdx="3" presStyleCnt="4"/>
      <dgm:spPr/>
    </dgm:pt>
    <dgm:pt modelId="{E9385697-F621-4B56-A6DC-EEEDB65D40AE}" type="pres">
      <dgm:prSet presAssocID="{E123CFD5-1CD5-4B85-9A62-C2D8469D9C6F}" presName="imagNode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</dgm:ptLst>
  <dgm:cxnLst>
    <dgm:cxn modelId="{748D8014-F8AC-4BF4-9762-147AE9DA76E2}" type="presOf" srcId="{E8D42F98-85D2-4FD0-BAC6-87221E451FC1}" destId="{FB6FCA7F-9B1A-4CE2-B088-1CCD3C5C6605}" srcOrd="1" destOrd="0" presId="urn:microsoft.com/office/officeart/2005/8/layout/hList7"/>
    <dgm:cxn modelId="{71C02E3D-17E1-4588-80F3-258E57AB95C4}" srcId="{8563BA4A-83A9-4A77-9CF4-E600563D83EE}" destId="{9533AF49-49C3-4328-BB23-4EA42E3A202E}" srcOrd="0" destOrd="0" parTransId="{066FA027-6165-47D9-A47C-4D4B72E81073}" sibTransId="{1591090E-306E-4BC1-B095-F3146362F0D4}"/>
    <dgm:cxn modelId="{32446147-8D00-404B-AA10-9328FF05FF67}" srcId="{8563BA4A-83A9-4A77-9CF4-E600563D83EE}" destId="{E123CFD5-1CD5-4B85-9A62-C2D8469D9C6F}" srcOrd="3" destOrd="0" parTransId="{BE167224-E544-4306-B7FE-3139960D5F3A}" sibTransId="{97B309C8-D9C0-447F-B5B9-336480ABFDD2}"/>
    <dgm:cxn modelId="{58B15476-9C0D-4AA2-BDB4-2A25D5458DF0}" type="presOf" srcId="{E123CFD5-1CD5-4B85-9A62-C2D8469D9C6F}" destId="{31D28ED4-238E-49C2-A314-F71F8C8264C1}" srcOrd="1" destOrd="0" presId="urn:microsoft.com/office/officeart/2005/8/layout/hList7"/>
    <dgm:cxn modelId="{6A8F3578-BDD4-41F8-A0D4-DDB986BB4299}" type="presOf" srcId="{EF6C68EB-60C6-4335-961D-3FF209306CDD}" destId="{44ECA466-9919-463E-8998-7D564F70A2B9}" srcOrd="1" destOrd="0" presId="urn:microsoft.com/office/officeart/2005/8/layout/hList7"/>
    <dgm:cxn modelId="{D6FF497A-7FF7-45FA-A264-97B467C6B506}" type="presOf" srcId="{C4668E97-F056-4BC6-83FD-E2CDCAFFF36B}" destId="{AF2A1DD1-617C-41FB-92CD-14CBECE3A46B}" srcOrd="0" destOrd="0" presId="urn:microsoft.com/office/officeart/2005/8/layout/hList7"/>
    <dgm:cxn modelId="{B7CA8A7D-3EFE-43E2-B1B0-698E8ED3A533}" srcId="{8563BA4A-83A9-4A77-9CF4-E600563D83EE}" destId="{EF6C68EB-60C6-4335-961D-3FF209306CDD}" srcOrd="1" destOrd="0" parTransId="{59697C62-2CEF-429B-A550-D7D37A90AC5B}" sibTransId="{C4668E97-F056-4BC6-83FD-E2CDCAFFF36B}"/>
    <dgm:cxn modelId="{4EF81F8C-E407-47F8-9EF5-52DDFF0866F6}" type="presOf" srcId="{E123CFD5-1CD5-4B85-9A62-C2D8469D9C6F}" destId="{1D53C80A-DBE3-4360-A0C8-99628C9BD2C9}" srcOrd="0" destOrd="0" presId="urn:microsoft.com/office/officeart/2005/8/layout/hList7"/>
    <dgm:cxn modelId="{F54FFC92-0421-4B99-A600-2F8BC0D806FE}" type="presOf" srcId="{DF97ED0D-24A8-4808-A7CA-A269F1A553B1}" destId="{7AD931D3-B492-476D-9F53-BDECA3346F00}" srcOrd="0" destOrd="0" presId="urn:microsoft.com/office/officeart/2005/8/layout/hList7"/>
    <dgm:cxn modelId="{4653D996-E556-4410-B1B8-15CCA9C8B994}" type="presOf" srcId="{EF6C68EB-60C6-4335-961D-3FF209306CDD}" destId="{AF6B45BE-22DC-48EA-9F90-96AF86325093}" srcOrd="0" destOrd="0" presId="urn:microsoft.com/office/officeart/2005/8/layout/hList7"/>
    <dgm:cxn modelId="{D4FC9FAC-6270-4DA0-B56D-650E43312F37}" type="presOf" srcId="{8563BA4A-83A9-4A77-9CF4-E600563D83EE}" destId="{2868B8A3-6240-43C8-8F08-A0A076E29921}" srcOrd="0" destOrd="0" presId="urn:microsoft.com/office/officeart/2005/8/layout/hList7"/>
    <dgm:cxn modelId="{0E475CBE-EF54-4808-B592-38128E6E812C}" type="presOf" srcId="{E8D42F98-85D2-4FD0-BAC6-87221E451FC1}" destId="{23E504E1-21DF-4505-A05A-9BEF7545D153}" srcOrd="0" destOrd="0" presId="urn:microsoft.com/office/officeart/2005/8/layout/hList7"/>
    <dgm:cxn modelId="{4ECB45E8-AE2F-43A8-8432-00C7DAABA5BF}" srcId="{8563BA4A-83A9-4A77-9CF4-E600563D83EE}" destId="{E8D42F98-85D2-4FD0-BAC6-87221E451FC1}" srcOrd="2" destOrd="0" parTransId="{9FDDDE79-E816-4FBB-A787-46DB01A793AC}" sibTransId="{DF97ED0D-24A8-4808-A7CA-A269F1A553B1}"/>
    <dgm:cxn modelId="{E63585F4-AC71-4528-A343-2F7A0486F402}" type="presOf" srcId="{1591090E-306E-4BC1-B095-F3146362F0D4}" destId="{0C80F2F9-B62B-4DC2-9EEE-19B00C045A6A}" srcOrd="0" destOrd="0" presId="urn:microsoft.com/office/officeart/2005/8/layout/hList7"/>
    <dgm:cxn modelId="{327747F8-DE3C-45E2-B33C-56819E0FE9DA}" type="presOf" srcId="{9533AF49-49C3-4328-BB23-4EA42E3A202E}" destId="{A33569C6-0081-44C6-A6F5-317E395599C0}" srcOrd="1" destOrd="0" presId="urn:microsoft.com/office/officeart/2005/8/layout/hList7"/>
    <dgm:cxn modelId="{726D9CFC-AF45-4830-8E39-000368B598E2}" type="presOf" srcId="{9533AF49-49C3-4328-BB23-4EA42E3A202E}" destId="{24DFFAD6-E576-48E6-8F9F-F8FB6A58F073}" srcOrd="0" destOrd="0" presId="urn:microsoft.com/office/officeart/2005/8/layout/hList7"/>
    <dgm:cxn modelId="{A16E431C-5585-465C-A6C3-0683DB7CE590}" type="presParOf" srcId="{2868B8A3-6240-43C8-8F08-A0A076E29921}" destId="{FC4309C4-079E-4A8F-99DA-354BA0713D00}" srcOrd="0" destOrd="0" presId="urn:microsoft.com/office/officeart/2005/8/layout/hList7"/>
    <dgm:cxn modelId="{51705F27-5E8D-44F6-858B-4376CFCBCDE2}" type="presParOf" srcId="{2868B8A3-6240-43C8-8F08-A0A076E29921}" destId="{75B74D5A-F8C3-480D-A631-141D530C8D62}" srcOrd="1" destOrd="0" presId="urn:microsoft.com/office/officeart/2005/8/layout/hList7"/>
    <dgm:cxn modelId="{995DECF8-1F83-4529-8CE0-80F0B0345D5B}" type="presParOf" srcId="{75B74D5A-F8C3-480D-A631-141D530C8D62}" destId="{C7C3A843-2AB4-4796-B640-E7F6A269D847}" srcOrd="0" destOrd="0" presId="urn:microsoft.com/office/officeart/2005/8/layout/hList7"/>
    <dgm:cxn modelId="{6367D09A-FC5C-4603-AE36-4F8924161A59}" type="presParOf" srcId="{C7C3A843-2AB4-4796-B640-E7F6A269D847}" destId="{24DFFAD6-E576-48E6-8F9F-F8FB6A58F073}" srcOrd="0" destOrd="0" presId="urn:microsoft.com/office/officeart/2005/8/layout/hList7"/>
    <dgm:cxn modelId="{E8DBE5D3-7E55-432C-9575-3B770939BE87}" type="presParOf" srcId="{C7C3A843-2AB4-4796-B640-E7F6A269D847}" destId="{A33569C6-0081-44C6-A6F5-317E395599C0}" srcOrd="1" destOrd="0" presId="urn:microsoft.com/office/officeart/2005/8/layout/hList7"/>
    <dgm:cxn modelId="{6CF65A19-C324-406E-AEF6-E3D8AB2FF841}" type="presParOf" srcId="{C7C3A843-2AB4-4796-B640-E7F6A269D847}" destId="{EE1B9F9A-67C6-4EA7-82D5-2633F596D74A}" srcOrd="2" destOrd="0" presId="urn:microsoft.com/office/officeart/2005/8/layout/hList7"/>
    <dgm:cxn modelId="{48A439C7-F129-4B4B-816E-94C9412273D9}" type="presParOf" srcId="{C7C3A843-2AB4-4796-B640-E7F6A269D847}" destId="{57C7A40F-968A-4334-AD61-5FBFB1B92AD9}" srcOrd="3" destOrd="0" presId="urn:microsoft.com/office/officeart/2005/8/layout/hList7"/>
    <dgm:cxn modelId="{E5EABE40-33B8-489B-93AE-2CE4D9EBE79A}" type="presParOf" srcId="{75B74D5A-F8C3-480D-A631-141D530C8D62}" destId="{0C80F2F9-B62B-4DC2-9EEE-19B00C045A6A}" srcOrd="1" destOrd="0" presId="urn:microsoft.com/office/officeart/2005/8/layout/hList7"/>
    <dgm:cxn modelId="{31551136-CA72-4AB5-B14A-CC31E8D0F973}" type="presParOf" srcId="{75B74D5A-F8C3-480D-A631-141D530C8D62}" destId="{F0F23F42-8346-4257-A479-3037914A42E5}" srcOrd="2" destOrd="0" presId="urn:microsoft.com/office/officeart/2005/8/layout/hList7"/>
    <dgm:cxn modelId="{2E581530-78B3-4469-8AEA-C9574D642C11}" type="presParOf" srcId="{F0F23F42-8346-4257-A479-3037914A42E5}" destId="{AF6B45BE-22DC-48EA-9F90-96AF86325093}" srcOrd="0" destOrd="0" presId="urn:microsoft.com/office/officeart/2005/8/layout/hList7"/>
    <dgm:cxn modelId="{3F90D4FC-B97D-48BF-8AB3-1647186EBA89}" type="presParOf" srcId="{F0F23F42-8346-4257-A479-3037914A42E5}" destId="{44ECA466-9919-463E-8998-7D564F70A2B9}" srcOrd="1" destOrd="0" presId="urn:microsoft.com/office/officeart/2005/8/layout/hList7"/>
    <dgm:cxn modelId="{26368850-602F-46BC-9F4B-B6FB5B2B2253}" type="presParOf" srcId="{F0F23F42-8346-4257-A479-3037914A42E5}" destId="{5CC96A45-47AC-4B94-B31C-8B52DB1F3610}" srcOrd="2" destOrd="0" presId="urn:microsoft.com/office/officeart/2005/8/layout/hList7"/>
    <dgm:cxn modelId="{9AF48AF1-A8D9-4E75-A05B-21920B902746}" type="presParOf" srcId="{F0F23F42-8346-4257-A479-3037914A42E5}" destId="{AC20D521-1196-4DF0-822A-D5749DB392C2}" srcOrd="3" destOrd="0" presId="urn:microsoft.com/office/officeart/2005/8/layout/hList7"/>
    <dgm:cxn modelId="{2E14DABF-E46D-4843-ABC6-2A2044CBB27A}" type="presParOf" srcId="{75B74D5A-F8C3-480D-A631-141D530C8D62}" destId="{AF2A1DD1-617C-41FB-92CD-14CBECE3A46B}" srcOrd="3" destOrd="0" presId="urn:microsoft.com/office/officeart/2005/8/layout/hList7"/>
    <dgm:cxn modelId="{BFFB5FAB-3E18-4E73-8C20-6B188104A813}" type="presParOf" srcId="{75B74D5A-F8C3-480D-A631-141D530C8D62}" destId="{5778AB4F-C3BF-4AC4-A748-5AFB7F05950B}" srcOrd="4" destOrd="0" presId="urn:microsoft.com/office/officeart/2005/8/layout/hList7"/>
    <dgm:cxn modelId="{8DE7168B-AC93-4EE8-9E37-3C253BA0263E}" type="presParOf" srcId="{5778AB4F-C3BF-4AC4-A748-5AFB7F05950B}" destId="{23E504E1-21DF-4505-A05A-9BEF7545D153}" srcOrd="0" destOrd="0" presId="urn:microsoft.com/office/officeart/2005/8/layout/hList7"/>
    <dgm:cxn modelId="{FDCF322E-4362-4267-B8E8-6A7C751FD26A}" type="presParOf" srcId="{5778AB4F-C3BF-4AC4-A748-5AFB7F05950B}" destId="{FB6FCA7F-9B1A-4CE2-B088-1CCD3C5C6605}" srcOrd="1" destOrd="0" presId="urn:microsoft.com/office/officeart/2005/8/layout/hList7"/>
    <dgm:cxn modelId="{04FEC6F2-51E5-440D-A0FC-D2946E50967D}" type="presParOf" srcId="{5778AB4F-C3BF-4AC4-A748-5AFB7F05950B}" destId="{3806AC3A-7BA2-43F2-85FF-FF0625B1E6A5}" srcOrd="2" destOrd="0" presId="urn:microsoft.com/office/officeart/2005/8/layout/hList7"/>
    <dgm:cxn modelId="{546E0419-286C-4A77-8180-333923F07F0C}" type="presParOf" srcId="{5778AB4F-C3BF-4AC4-A748-5AFB7F05950B}" destId="{FF546528-7233-4110-8439-950DCC909D22}" srcOrd="3" destOrd="0" presId="urn:microsoft.com/office/officeart/2005/8/layout/hList7"/>
    <dgm:cxn modelId="{6C2E1B0F-469D-4CE2-96FD-5BDD86B29963}" type="presParOf" srcId="{75B74D5A-F8C3-480D-A631-141D530C8D62}" destId="{7AD931D3-B492-476D-9F53-BDECA3346F00}" srcOrd="5" destOrd="0" presId="urn:microsoft.com/office/officeart/2005/8/layout/hList7"/>
    <dgm:cxn modelId="{2E50204D-382A-4433-8A5E-BCC01E168EB8}" type="presParOf" srcId="{75B74D5A-F8C3-480D-A631-141D530C8D62}" destId="{BE805549-CFA4-4A48-9783-C92FFA86A831}" srcOrd="6" destOrd="0" presId="urn:microsoft.com/office/officeart/2005/8/layout/hList7"/>
    <dgm:cxn modelId="{1D51183A-CD05-4AE0-A765-60271FDDDA5E}" type="presParOf" srcId="{BE805549-CFA4-4A48-9783-C92FFA86A831}" destId="{1D53C80A-DBE3-4360-A0C8-99628C9BD2C9}" srcOrd="0" destOrd="0" presId="urn:microsoft.com/office/officeart/2005/8/layout/hList7"/>
    <dgm:cxn modelId="{6459045F-4056-4779-BC7F-9BD83C1DC540}" type="presParOf" srcId="{BE805549-CFA4-4A48-9783-C92FFA86A831}" destId="{31D28ED4-238E-49C2-A314-F71F8C8264C1}" srcOrd="1" destOrd="0" presId="urn:microsoft.com/office/officeart/2005/8/layout/hList7"/>
    <dgm:cxn modelId="{8E6AF096-914C-43AC-B476-DFB05B4B26C7}" type="presParOf" srcId="{BE805549-CFA4-4A48-9783-C92FFA86A831}" destId="{778C251F-C32E-41FC-8522-835BB578F6C7}" srcOrd="2" destOrd="0" presId="urn:microsoft.com/office/officeart/2005/8/layout/hList7"/>
    <dgm:cxn modelId="{BA89D0B3-9EFC-4E06-A079-249A92042ADE}" type="presParOf" srcId="{BE805549-CFA4-4A48-9783-C92FFA86A831}" destId="{E9385697-F621-4B56-A6DC-EEEDB65D40AE}" srcOrd="3" destOrd="0" presId="urn:microsoft.com/office/officeart/2005/8/layout/hList7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321B37-AD03-4023-B341-DD1ED9881266}">
      <dsp:nvSpPr>
        <dsp:cNvPr id="0" name=""/>
        <dsp:cNvSpPr/>
      </dsp:nvSpPr>
      <dsp:spPr>
        <a:xfrm>
          <a:off x="-5853942" y="-755848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2F79F4-7A63-411E-921A-E3AD56E7E38D}">
      <dsp:nvSpPr>
        <dsp:cNvPr id="0" name=""/>
        <dsp:cNvSpPr/>
      </dsp:nvSpPr>
      <dsp:spPr>
        <a:xfrm>
          <a:off x="883544" y="598149"/>
          <a:ext cx="7064133" cy="8336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101600" rIns="101600" bIns="1016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000" kern="1200" dirty="0">
              <a:latin typeface="Century Gothic" panose="020B0502020202020204" pitchFamily="34" charset="0"/>
            </a:rPr>
            <a:t>    </a:t>
          </a:r>
          <a:r>
            <a:rPr lang="fr-FR" sz="3600" kern="1200" dirty="0">
              <a:latin typeface="Century Gothic" panose="020B0502020202020204" pitchFamily="34" charset="0"/>
            </a:rPr>
            <a:t>jeunes</a:t>
          </a:r>
          <a:r>
            <a:rPr lang="fr-FR" sz="4000" kern="1200" dirty="0">
              <a:latin typeface="Century Gothic" panose="020B0502020202020204" pitchFamily="34" charset="0"/>
            </a:rPr>
            <a:t> </a:t>
          </a:r>
          <a:r>
            <a:rPr lang="fr-FR" sz="1600" kern="1200" dirty="0">
              <a:latin typeface="Century Gothic" panose="020B0502020202020204" pitchFamily="34" charset="0"/>
            </a:rPr>
            <a:t>formés et insérés professionnellement</a:t>
          </a:r>
          <a:endParaRPr lang="fr-FR" sz="4000" kern="1200" dirty="0">
            <a:latin typeface="Century Gothic" panose="020B0502020202020204" pitchFamily="34" charset="0"/>
          </a:endParaRPr>
        </a:p>
      </dsp:txBody>
      <dsp:txXfrm>
        <a:off x="883544" y="598149"/>
        <a:ext cx="7064133" cy="833607"/>
      </dsp:txXfrm>
    </dsp:sp>
    <dsp:sp modelId="{166ED245-D7AB-4373-A5C4-8CE7CBC5DA15}">
      <dsp:nvSpPr>
        <dsp:cNvPr id="0" name=""/>
        <dsp:cNvSpPr/>
      </dsp:nvSpPr>
      <dsp:spPr>
        <a:xfrm>
          <a:off x="-196457" y="-65048"/>
          <a:ext cx="2160002" cy="21600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D374C5-02A4-490A-9740-4FEAC26FBEF7}">
      <dsp:nvSpPr>
        <dsp:cNvPr id="0" name=""/>
        <dsp:cNvSpPr/>
      </dsp:nvSpPr>
      <dsp:spPr>
        <a:xfrm>
          <a:off x="1361470" y="1848777"/>
          <a:ext cx="6586206" cy="8336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300" kern="1200" dirty="0"/>
            <a:t>  </a:t>
          </a:r>
          <a:r>
            <a:rPr lang="fr-FR" sz="3600" kern="1200" dirty="0">
              <a:latin typeface="Century Gothic" panose="020B0502020202020204" pitchFamily="34" charset="0"/>
            </a:rPr>
            <a:t>enfants </a:t>
          </a:r>
          <a:r>
            <a:rPr lang="fr-FR" sz="1600" kern="1200" dirty="0">
              <a:latin typeface="Century Gothic" panose="020B0502020202020204" pitchFamily="34" charset="0"/>
            </a:rPr>
            <a:t>et adolescents scolarisés</a:t>
          </a:r>
          <a:endParaRPr lang="fr-FR" sz="4300" kern="1200" dirty="0">
            <a:latin typeface="Century Gothic" panose="020B0502020202020204" pitchFamily="34" charset="0"/>
          </a:endParaRPr>
        </a:p>
      </dsp:txBody>
      <dsp:txXfrm>
        <a:off x="1361470" y="1848777"/>
        <a:ext cx="6586206" cy="833607"/>
      </dsp:txXfrm>
    </dsp:sp>
    <dsp:sp modelId="{CA2CD7BD-3443-45EE-B81C-D91B596C347B}">
      <dsp:nvSpPr>
        <dsp:cNvPr id="0" name=""/>
        <dsp:cNvSpPr/>
      </dsp:nvSpPr>
      <dsp:spPr>
        <a:xfrm>
          <a:off x="541309" y="1521196"/>
          <a:ext cx="1620002" cy="16200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B76533-9C10-49A5-B1A5-AE18C0DE483F}">
      <dsp:nvSpPr>
        <dsp:cNvPr id="0" name=""/>
        <dsp:cNvSpPr/>
      </dsp:nvSpPr>
      <dsp:spPr>
        <a:xfrm>
          <a:off x="1361470" y="3099406"/>
          <a:ext cx="6586206" cy="8336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300" kern="1200" dirty="0"/>
            <a:t> </a:t>
          </a:r>
          <a:r>
            <a:rPr lang="fr-FR" sz="3600" kern="1200" dirty="0">
              <a:latin typeface="Century Gothic" panose="020B0502020202020204" pitchFamily="34" charset="0"/>
            </a:rPr>
            <a:t>entrepreneurs </a:t>
          </a:r>
          <a:r>
            <a:rPr lang="fr-FR" sz="1600" kern="1200" dirty="0">
              <a:latin typeface="Century Gothic" panose="020B0502020202020204" pitchFamily="34" charset="0"/>
            </a:rPr>
            <a:t>accompagnés</a:t>
          </a:r>
          <a:endParaRPr lang="fr-FR" sz="4300" kern="1200" dirty="0">
            <a:latin typeface="Century Gothic" panose="020B0502020202020204" pitchFamily="34" charset="0"/>
          </a:endParaRPr>
        </a:p>
      </dsp:txBody>
      <dsp:txXfrm>
        <a:off x="1361470" y="3099406"/>
        <a:ext cx="6586206" cy="833607"/>
      </dsp:txXfrm>
    </dsp:sp>
    <dsp:sp modelId="{B271273B-0341-40BA-A81D-8AF3C2A7253F}">
      <dsp:nvSpPr>
        <dsp:cNvPr id="0" name=""/>
        <dsp:cNvSpPr/>
      </dsp:nvSpPr>
      <dsp:spPr>
        <a:xfrm>
          <a:off x="490512" y="2810868"/>
          <a:ext cx="1620002" cy="16200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D02DED-1B78-46CA-B256-ACE76FC1CA58}">
      <dsp:nvSpPr>
        <dsp:cNvPr id="0" name=""/>
        <dsp:cNvSpPr/>
      </dsp:nvSpPr>
      <dsp:spPr>
        <a:xfrm>
          <a:off x="883544" y="4350034"/>
          <a:ext cx="7064133" cy="8336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300" kern="1200" dirty="0"/>
            <a:t> </a:t>
          </a:r>
          <a:r>
            <a:rPr lang="fr-FR" sz="3600" kern="1200" dirty="0">
              <a:latin typeface="Century Gothic" panose="020B0502020202020204" pitchFamily="34" charset="0"/>
            </a:rPr>
            <a:t>mères et enfants</a:t>
          </a:r>
          <a:endParaRPr lang="fr-FR" sz="4300" kern="1200" dirty="0">
            <a:latin typeface="Century Gothic" panose="020B0502020202020204" pitchFamily="34" charset="0"/>
          </a:endParaRPr>
        </a:p>
      </dsp:txBody>
      <dsp:txXfrm>
        <a:off x="883544" y="4350034"/>
        <a:ext cx="7064133" cy="833607"/>
      </dsp:txXfrm>
    </dsp:sp>
    <dsp:sp modelId="{BD5C488E-9106-4444-8424-650E773D2FE6}">
      <dsp:nvSpPr>
        <dsp:cNvPr id="0" name=""/>
        <dsp:cNvSpPr/>
      </dsp:nvSpPr>
      <dsp:spPr>
        <a:xfrm>
          <a:off x="253545" y="4136839"/>
          <a:ext cx="1259998" cy="12599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DFFAD6-E576-48E6-8F9F-F8FB6A58F073}">
      <dsp:nvSpPr>
        <dsp:cNvPr id="0" name=""/>
        <dsp:cNvSpPr/>
      </dsp:nvSpPr>
      <dsp:spPr>
        <a:xfrm>
          <a:off x="2514" y="0"/>
          <a:ext cx="2635434" cy="6838951"/>
        </a:xfrm>
        <a:prstGeom prst="roundRect">
          <a:avLst>
            <a:gd name="adj" fmla="val 10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latin typeface="Century Gothic" panose="020B0502020202020204" pitchFamily="34" charset="0"/>
            </a:rPr>
            <a:t>FORMATION PROFESSIONNELLE ET EMPLOI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900" kern="1200" dirty="0">
            <a:latin typeface="Century Gothic" panose="020B0502020202020204" pitchFamily="34" charset="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0" kern="1200" dirty="0">
              <a:latin typeface="Century Gothic" panose="020B0502020202020204" pitchFamily="34" charset="0"/>
            </a:rPr>
            <a:t>- GRAINES D’ESPÉRANCE (GDE) </a:t>
          </a:r>
          <a:r>
            <a:rPr lang="fr-FR" sz="1050" b="0" kern="1200" dirty="0">
              <a:latin typeface="Century Gothic" panose="020B0502020202020204" pitchFamily="34" charset="0"/>
            </a:rPr>
            <a:t>Formation aux métiers de l’industrie, de l’énergie et de la maintenance.</a:t>
          </a:r>
        </a:p>
        <a:p>
          <a:pPr marL="0" lvl="0" indent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0" kern="1200" dirty="0">
              <a:latin typeface="Century Gothic" panose="020B0502020202020204" pitchFamily="34" charset="0"/>
            </a:rPr>
            <a:t>- ÉCOLES FAMILIALES AGRICOLES (EFA)</a:t>
          </a:r>
        </a:p>
        <a:p>
          <a:pPr marL="0" lvl="0" indent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0" kern="1200" dirty="0">
              <a:latin typeface="Century Gothic" panose="020B0502020202020204" pitchFamily="34" charset="0"/>
            </a:rPr>
            <a:t>- Formation aux métiers de l’HÔTELLERIE-RESTAURATION</a:t>
          </a:r>
        </a:p>
        <a:p>
          <a:pPr marL="0" lvl="0" indent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0" kern="1200" dirty="0">
              <a:latin typeface="Century Gothic" panose="020B0502020202020204" pitchFamily="34" charset="0"/>
            </a:rPr>
            <a:t>- FORMATIONS SPÉCIFIQUES ET COURTES – Diverses filières</a:t>
          </a:r>
        </a:p>
        <a:p>
          <a:pPr marL="0" lvl="0" indent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0" kern="1200" dirty="0">
              <a:latin typeface="Century Gothic" panose="020B0502020202020204" pitchFamily="34" charset="0"/>
            </a:rPr>
            <a:t>- ACCÈS À L’EMPLOI</a:t>
          </a:r>
          <a:endParaRPr lang="fr-FR" sz="1050" b="0" kern="1200" dirty="0">
            <a:latin typeface="Century Gothic" panose="020B0502020202020204" pitchFamily="34" charset="0"/>
          </a:endParaRPr>
        </a:p>
      </dsp:txBody>
      <dsp:txXfrm>
        <a:off x="2514" y="2735580"/>
        <a:ext cx="2635434" cy="2735580"/>
      </dsp:txXfrm>
    </dsp:sp>
    <dsp:sp modelId="{57C7A40F-968A-4334-AD61-5FBFB1B92AD9}">
      <dsp:nvSpPr>
        <dsp:cNvPr id="0" name=""/>
        <dsp:cNvSpPr/>
      </dsp:nvSpPr>
      <dsp:spPr>
        <a:xfrm>
          <a:off x="181546" y="410337"/>
          <a:ext cx="2277370" cy="2277370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6B45BE-22DC-48EA-9F90-96AF86325093}">
      <dsp:nvSpPr>
        <dsp:cNvPr id="0" name=""/>
        <dsp:cNvSpPr/>
      </dsp:nvSpPr>
      <dsp:spPr>
        <a:xfrm>
          <a:off x="2717011" y="0"/>
          <a:ext cx="2635434" cy="6838951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 dirty="0">
            <a:latin typeface="Century Gothic" panose="020B0502020202020204" pitchFamily="34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latin typeface="Century Gothic" panose="020B0502020202020204" pitchFamily="34" charset="0"/>
            </a:rPr>
            <a:t>ENTREPRENEURIAT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b="1" kern="1200" dirty="0">
            <a:latin typeface="Century Gothic" panose="020B0502020202020204" pitchFamily="34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kern="1200" dirty="0">
              <a:latin typeface="Century Gothic" panose="020B0502020202020204" pitchFamily="34" charset="0"/>
            </a:rPr>
            <a:t>- APPUI AUX PETITES ENTREPRISES EN MILIEU URBAIN (TPE)</a:t>
          </a:r>
        </a:p>
        <a:p>
          <a:pPr marL="0" lvl="0" indent="0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b="0" kern="1200" dirty="0">
            <a:latin typeface="Century Gothic" panose="020B0502020202020204" pitchFamily="34" charset="0"/>
          </a:endParaRPr>
        </a:p>
        <a:p>
          <a:pPr marL="0" lvl="0" indent="0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kern="1200" dirty="0">
              <a:latin typeface="Century Gothic" panose="020B0502020202020204" pitchFamily="34" charset="0"/>
            </a:rPr>
            <a:t>- ENTREPRENEURIAT RURAL</a:t>
          </a:r>
          <a:endParaRPr lang="fr-FR" sz="800" b="0" kern="1200" dirty="0">
            <a:latin typeface="Century Gothic" panose="020B0502020202020204" pitchFamily="34" charset="0"/>
          </a:endParaRPr>
        </a:p>
      </dsp:txBody>
      <dsp:txXfrm>
        <a:off x="2717011" y="2735580"/>
        <a:ext cx="2635434" cy="2735580"/>
      </dsp:txXfrm>
    </dsp:sp>
    <dsp:sp modelId="{AC20D521-1196-4DF0-822A-D5749DB392C2}">
      <dsp:nvSpPr>
        <dsp:cNvPr id="0" name=""/>
        <dsp:cNvSpPr/>
      </dsp:nvSpPr>
      <dsp:spPr>
        <a:xfrm>
          <a:off x="2896043" y="410337"/>
          <a:ext cx="2277370" cy="2277370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E504E1-21DF-4505-A05A-9BEF7545D153}">
      <dsp:nvSpPr>
        <dsp:cNvPr id="0" name=""/>
        <dsp:cNvSpPr/>
      </dsp:nvSpPr>
      <dsp:spPr>
        <a:xfrm>
          <a:off x="5431509" y="0"/>
          <a:ext cx="2635434" cy="68389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 dirty="0">
            <a:latin typeface="Century Gothic" panose="020B0502020202020204" pitchFamily="34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latin typeface="Century Gothic" panose="020B0502020202020204" pitchFamily="34" charset="0"/>
            </a:rPr>
            <a:t>ÉDUCATION</a:t>
          </a:r>
          <a:endParaRPr lang="fr-FR" sz="1600" b="1" kern="1200" dirty="0">
            <a:latin typeface="Century Gothic" panose="020B0502020202020204" pitchFamily="34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b="1" kern="1200" dirty="0">
            <a:latin typeface="Century Gothic" panose="020B0502020202020204" pitchFamily="34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kern="1200" dirty="0">
              <a:latin typeface="Century Gothic" panose="020B0502020202020204" pitchFamily="34" charset="0"/>
            </a:rPr>
            <a:t>- RENFORCEMENT ÉDUCATIF ET SCOLAIRE (CERES-SESAME)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b="0" kern="1200" dirty="0">
            <a:latin typeface="Century Gothic" panose="020B0502020202020204" pitchFamily="34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kern="1200" dirty="0">
              <a:latin typeface="Century Gothic" panose="020B0502020202020204" pitchFamily="34" charset="0"/>
            </a:rPr>
            <a:t>- ACTIONS EN FAVEUR DES REFUGIÉS OU DES PERSONNES EN SITUATION DE HANDICAP</a:t>
          </a:r>
        </a:p>
      </dsp:txBody>
      <dsp:txXfrm>
        <a:off x="5431509" y="2735580"/>
        <a:ext cx="2635434" cy="2735580"/>
      </dsp:txXfrm>
    </dsp:sp>
    <dsp:sp modelId="{FF546528-7233-4110-8439-950DCC909D22}">
      <dsp:nvSpPr>
        <dsp:cNvPr id="0" name=""/>
        <dsp:cNvSpPr/>
      </dsp:nvSpPr>
      <dsp:spPr>
        <a:xfrm>
          <a:off x="5610540" y="410337"/>
          <a:ext cx="2277370" cy="2277370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53C80A-DBE3-4360-A0C8-99628C9BD2C9}">
      <dsp:nvSpPr>
        <dsp:cNvPr id="0" name=""/>
        <dsp:cNvSpPr/>
      </dsp:nvSpPr>
      <dsp:spPr>
        <a:xfrm>
          <a:off x="8148520" y="0"/>
          <a:ext cx="2635434" cy="6838951"/>
        </a:xfrm>
        <a:prstGeom prst="roundRect">
          <a:avLst>
            <a:gd name="adj" fmla="val 1000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 dirty="0">
            <a:latin typeface="Century Gothic" panose="020B0502020202020204" pitchFamily="34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latin typeface="Century Gothic" panose="020B0502020202020204" pitchFamily="34" charset="0"/>
            </a:rPr>
            <a:t>SANTÉ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b="0" kern="1200" dirty="0">
            <a:latin typeface="Century Gothic" panose="020B0502020202020204" pitchFamily="34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kern="1200" dirty="0">
              <a:latin typeface="Century Gothic" panose="020B0502020202020204" pitchFamily="34" charset="0"/>
            </a:rPr>
            <a:t>- APPUI AUX STRUCTURES DE SANTÉ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b="0" kern="1200" dirty="0">
            <a:latin typeface="Century Gothic" panose="020B0502020202020204" pitchFamily="34" charset="0"/>
          </a:endParaRPr>
        </a:p>
        <a:p>
          <a:pPr marL="0" lvl="0" indent="0" algn="l" defTabSz="711200">
            <a:spcBef>
              <a:spcPct val="0"/>
            </a:spcBef>
            <a:spcAft>
              <a:spcPct val="35000"/>
            </a:spcAft>
            <a:buNone/>
          </a:pPr>
          <a:r>
            <a:rPr lang="fr-FR" sz="1400" b="0" kern="1200" dirty="0">
              <a:latin typeface="Century Gothic" panose="020B0502020202020204" pitchFamily="34" charset="0"/>
            </a:rPr>
            <a:t>- AMÉLIORATION DE LA PRISE EN CHARGE DES PERSONNES ATTEINTES DE DRÉPANOCYTOSE</a:t>
          </a:r>
        </a:p>
      </dsp:txBody>
      <dsp:txXfrm>
        <a:off x="8148520" y="2735580"/>
        <a:ext cx="2635434" cy="2735580"/>
      </dsp:txXfrm>
    </dsp:sp>
    <dsp:sp modelId="{E9385697-F621-4B56-A6DC-EEEDB65D40AE}">
      <dsp:nvSpPr>
        <dsp:cNvPr id="0" name=""/>
        <dsp:cNvSpPr/>
      </dsp:nvSpPr>
      <dsp:spPr>
        <a:xfrm>
          <a:off x="8325038" y="410337"/>
          <a:ext cx="2277370" cy="2277370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4309C4-079E-4A8F-99DA-354BA0713D00}">
      <dsp:nvSpPr>
        <dsp:cNvPr id="0" name=""/>
        <dsp:cNvSpPr/>
      </dsp:nvSpPr>
      <dsp:spPr>
        <a:xfrm>
          <a:off x="319645" y="6663634"/>
          <a:ext cx="9921238" cy="175316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3766A6-E785-4A22-A063-72116E931701}" type="datetimeFigureOut">
              <a:rPr lang="fr-FR" smtClean="0"/>
              <a:t>16/10/2017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date - type de document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5EC2A-2276-4770-B4D7-29CCB109FC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557966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3B3177-EDF3-485C-9821-9DE9BE00FD17}" type="datetimeFigureOut">
              <a:rPr lang="fr-FR" smtClean="0"/>
              <a:t>16/10/2017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date - type de document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21648-4161-4D6E-B90F-33A6A580D9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409422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076D6-3648-4210-B1CE-4A1F6F61F91F}" type="slidenum">
              <a:rPr lang="fr-FR" altLang="fr-FR" smtClean="0"/>
              <a:pPr/>
              <a:t>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3485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410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A8E5381F-3401-4D2E-848E-1557235EBA30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3550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410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A8E5381F-3401-4D2E-848E-1557235EBA30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7998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410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A8E5381F-3401-4D2E-848E-1557235EBA30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2093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13/01/2015- type de document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0A20-9CBC-4641-B465-A08BE88AA1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2818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13/01/2015- type de document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0A20-9CBC-4641-B465-A08BE88AA1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8769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37066" y="1759612"/>
            <a:ext cx="5579534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23000" y="1756437"/>
            <a:ext cx="5791199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13/01/2015- type de document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0A20-9CBC-4641-B465-A08BE88AA1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3270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3844" y="187854"/>
            <a:ext cx="11796712" cy="1031345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73844" y="1681163"/>
            <a:ext cx="572373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73844" y="2505075"/>
            <a:ext cx="5723731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89835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898356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13/01/2015- type de document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0A20-9CBC-4641-B465-A08BE88AA1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9877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9033" y="254000"/>
            <a:ext cx="4787900" cy="11795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69466" y="254001"/>
            <a:ext cx="6468533" cy="56070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09033" y="1518442"/>
            <a:ext cx="4787900" cy="434260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13/01/2015- type de document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0A20-9CBC-4641-B465-A08BE88AA1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0213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9033" y="187325"/>
            <a:ext cx="4462992" cy="12461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7" y="187325"/>
            <a:ext cx="6831013" cy="567372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09033" y="1600200"/>
            <a:ext cx="4462992" cy="42608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13/01/2015- type de document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0A20-9CBC-4641-B465-A08BE88AA1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7394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13/01/2015- type de document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0A20-9CBC-4641-B465-A08BE88AA1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8607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787466" y="212725"/>
            <a:ext cx="2099733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09032" y="212725"/>
            <a:ext cx="9080501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13/01/2015- type de document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0A20-9CBC-4641-B465-A08BE88AA1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8776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1022C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FontTx/>
              <a:buBlip>
                <a:blip r:embed="rId2"/>
              </a:buBlip>
              <a:defRPr/>
            </a:lvl1pPr>
            <a:lvl2pPr marL="685800" indent="-228600">
              <a:buFont typeface="Wingdings" panose="05000000000000000000" pitchFamily="2" charset="2"/>
              <a:buChar char="Ø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ü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13/01/2015- type de document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0A20-9CBC-4641-B465-A08BE88AA1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3031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37066" y="71173"/>
            <a:ext cx="117771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37067" y="1605492"/>
            <a:ext cx="117771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13/01/2015- type de document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0" y="6473826"/>
            <a:ext cx="6180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231CE-B438-49A1-9EC3-0F944DE73892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6" b="38854"/>
          <a:stretch/>
        </p:blipFill>
        <p:spPr>
          <a:xfrm>
            <a:off x="11410949" y="6667501"/>
            <a:ext cx="749019" cy="17145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0"/>
          <a:stretch/>
        </p:blipFill>
        <p:spPr>
          <a:xfrm>
            <a:off x="11119513" y="6248400"/>
            <a:ext cx="620970" cy="46579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 rot="5400000">
            <a:off x="-3383389" y="3350786"/>
            <a:ext cx="6858000" cy="156428"/>
          </a:xfrm>
          <a:prstGeom prst="rect">
            <a:avLst/>
          </a:prstGeom>
          <a:solidFill>
            <a:srgbClr val="C1022C"/>
          </a:solidFill>
          <a:ln>
            <a:solidFill>
              <a:srgbClr val="C10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9659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6" r:id="rId5"/>
    <p:sldLayoutId id="2147483657" r:id="rId6"/>
    <p:sldLayoutId id="2147483658" r:id="rId7"/>
    <p:sldLayoutId id="2147483659" r:id="rId8"/>
    <p:sldLayoutId id="2147483650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C1022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3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v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Ø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2.png"/><Relationship Id="rId7" Type="http://schemas.openxmlformats.org/officeDocument/2006/relationships/image" Target="../media/image53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54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ecd.org/" TargetMode="Externa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5.jpeg"/><Relationship Id="rId7" Type="http://schemas.openxmlformats.org/officeDocument/2006/relationships/diagramLayout" Target="../diagrams/layout1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6" Type="http://schemas.openxmlformats.org/officeDocument/2006/relationships/diagramData" Target="../diagrams/data1.xml"/><Relationship Id="rId11" Type="http://schemas.openxmlformats.org/officeDocument/2006/relationships/image" Target="../media/image7.png"/><Relationship Id="rId5" Type="http://schemas.openxmlformats.org/officeDocument/2006/relationships/image" Target="../media/image17.jpg"/><Relationship Id="rId10" Type="http://schemas.microsoft.com/office/2007/relationships/diagramDrawing" Target="../diagrams/drawing1.xml"/><Relationship Id="rId4" Type="http://schemas.openxmlformats.org/officeDocument/2006/relationships/image" Target="../media/image16.jpeg"/><Relationship Id="rId9" Type="http://schemas.openxmlformats.org/officeDocument/2006/relationships/diagramColors" Target="../diagrams/colors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tags" Target="../tags/tag26.xml"/><Relationship Id="rId117" Type="http://schemas.openxmlformats.org/officeDocument/2006/relationships/image" Target="../media/image26.png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63" Type="http://schemas.openxmlformats.org/officeDocument/2006/relationships/tags" Target="../tags/tag63.xml"/><Relationship Id="rId68" Type="http://schemas.openxmlformats.org/officeDocument/2006/relationships/tags" Target="../tags/tag68.xml"/><Relationship Id="rId84" Type="http://schemas.openxmlformats.org/officeDocument/2006/relationships/tags" Target="../tags/tag84.xml"/><Relationship Id="rId89" Type="http://schemas.openxmlformats.org/officeDocument/2006/relationships/tags" Target="../tags/tag89.xml"/><Relationship Id="rId112" Type="http://schemas.openxmlformats.org/officeDocument/2006/relationships/image" Target="../media/image22.png"/><Relationship Id="rId16" Type="http://schemas.openxmlformats.org/officeDocument/2006/relationships/tags" Target="../tags/tag16.xml"/><Relationship Id="rId107" Type="http://schemas.openxmlformats.org/officeDocument/2006/relationships/tags" Target="../tags/tag107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66" Type="http://schemas.openxmlformats.org/officeDocument/2006/relationships/tags" Target="../tags/tag66.xml"/><Relationship Id="rId74" Type="http://schemas.openxmlformats.org/officeDocument/2006/relationships/tags" Target="../tags/tag74.xml"/><Relationship Id="rId79" Type="http://schemas.openxmlformats.org/officeDocument/2006/relationships/tags" Target="../tags/tag79.xml"/><Relationship Id="rId87" Type="http://schemas.openxmlformats.org/officeDocument/2006/relationships/tags" Target="../tags/tag87.xml"/><Relationship Id="rId102" Type="http://schemas.openxmlformats.org/officeDocument/2006/relationships/tags" Target="../tags/tag102.xml"/><Relationship Id="rId110" Type="http://schemas.openxmlformats.org/officeDocument/2006/relationships/slideLayout" Target="../slideLayouts/slideLayout9.xml"/><Relationship Id="rId115" Type="http://schemas.openxmlformats.org/officeDocument/2006/relationships/image" Target="../media/image25.png"/><Relationship Id="rId5" Type="http://schemas.openxmlformats.org/officeDocument/2006/relationships/tags" Target="../tags/tag5.xml"/><Relationship Id="rId61" Type="http://schemas.openxmlformats.org/officeDocument/2006/relationships/tags" Target="../tags/tag61.xml"/><Relationship Id="rId82" Type="http://schemas.openxmlformats.org/officeDocument/2006/relationships/tags" Target="../tags/tag82.xml"/><Relationship Id="rId90" Type="http://schemas.openxmlformats.org/officeDocument/2006/relationships/tags" Target="../tags/tag90.xml"/><Relationship Id="rId95" Type="http://schemas.openxmlformats.org/officeDocument/2006/relationships/tags" Target="../tags/tag95.xml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56" Type="http://schemas.openxmlformats.org/officeDocument/2006/relationships/tags" Target="../tags/tag56.xml"/><Relationship Id="rId64" Type="http://schemas.openxmlformats.org/officeDocument/2006/relationships/tags" Target="../tags/tag64.xml"/><Relationship Id="rId69" Type="http://schemas.openxmlformats.org/officeDocument/2006/relationships/tags" Target="../tags/tag69.xml"/><Relationship Id="rId77" Type="http://schemas.openxmlformats.org/officeDocument/2006/relationships/tags" Target="../tags/tag77.xml"/><Relationship Id="rId100" Type="http://schemas.openxmlformats.org/officeDocument/2006/relationships/tags" Target="../tags/tag100.xml"/><Relationship Id="rId105" Type="http://schemas.openxmlformats.org/officeDocument/2006/relationships/tags" Target="../tags/tag105.xml"/><Relationship Id="rId113" Type="http://schemas.openxmlformats.org/officeDocument/2006/relationships/image" Target="../media/image23.png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80" Type="http://schemas.openxmlformats.org/officeDocument/2006/relationships/tags" Target="../tags/tag80.xml"/><Relationship Id="rId85" Type="http://schemas.openxmlformats.org/officeDocument/2006/relationships/tags" Target="../tags/tag85.xml"/><Relationship Id="rId93" Type="http://schemas.openxmlformats.org/officeDocument/2006/relationships/tags" Target="../tags/tag93.xml"/><Relationship Id="rId98" Type="http://schemas.openxmlformats.org/officeDocument/2006/relationships/tags" Target="../tags/tag98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tags" Target="../tags/tag59.xml"/><Relationship Id="rId67" Type="http://schemas.openxmlformats.org/officeDocument/2006/relationships/tags" Target="../tags/tag67.xml"/><Relationship Id="rId103" Type="http://schemas.openxmlformats.org/officeDocument/2006/relationships/tags" Target="../tags/tag103.xml"/><Relationship Id="rId108" Type="http://schemas.openxmlformats.org/officeDocument/2006/relationships/tags" Target="../tags/tag108.xml"/><Relationship Id="rId116" Type="http://schemas.openxmlformats.org/officeDocument/2006/relationships/image" Target="../media/image7.png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Relationship Id="rId70" Type="http://schemas.openxmlformats.org/officeDocument/2006/relationships/tags" Target="../tags/tag70.xml"/><Relationship Id="rId75" Type="http://schemas.openxmlformats.org/officeDocument/2006/relationships/tags" Target="../tags/tag75.xml"/><Relationship Id="rId83" Type="http://schemas.openxmlformats.org/officeDocument/2006/relationships/tags" Target="../tags/tag83.xml"/><Relationship Id="rId88" Type="http://schemas.openxmlformats.org/officeDocument/2006/relationships/tags" Target="../tags/tag88.xml"/><Relationship Id="rId91" Type="http://schemas.openxmlformats.org/officeDocument/2006/relationships/tags" Target="../tags/tag91.xml"/><Relationship Id="rId96" Type="http://schemas.openxmlformats.org/officeDocument/2006/relationships/tags" Target="../tags/tag96.xml"/><Relationship Id="rId111" Type="http://schemas.openxmlformats.org/officeDocument/2006/relationships/notesSlide" Target="../notesSlides/notesSlide1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Relationship Id="rId106" Type="http://schemas.openxmlformats.org/officeDocument/2006/relationships/tags" Target="../tags/tag106.xml"/><Relationship Id="rId114" Type="http://schemas.openxmlformats.org/officeDocument/2006/relationships/image" Target="../media/image24.png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73" Type="http://schemas.openxmlformats.org/officeDocument/2006/relationships/tags" Target="../tags/tag73.xml"/><Relationship Id="rId78" Type="http://schemas.openxmlformats.org/officeDocument/2006/relationships/tags" Target="../tags/tag78.xml"/><Relationship Id="rId81" Type="http://schemas.openxmlformats.org/officeDocument/2006/relationships/tags" Target="../tags/tag81.xml"/><Relationship Id="rId86" Type="http://schemas.openxmlformats.org/officeDocument/2006/relationships/tags" Target="../tags/tag86.xml"/><Relationship Id="rId94" Type="http://schemas.openxmlformats.org/officeDocument/2006/relationships/tags" Target="../tags/tag94.xml"/><Relationship Id="rId99" Type="http://schemas.openxmlformats.org/officeDocument/2006/relationships/tags" Target="../tags/tag99.xml"/><Relationship Id="rId101" Type="http://schemas.openxmlformats.org/officeDocument/2006/relationships/tags" Target="../tags/tag101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109" Type="http://schemas.openxmlformats.org/officeDocument/2006/relationships/tags" Target="../tags/tag109.xml"/><Relationship Id="rId34" Type="http://schemas.openxmlformats.org/officeDocument/2006/relationships/tags" Target="../tags/tag34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76" Type="http://schemas.openxmlformats.org/officeDocument/2006/relationships/tags" Target="../tags/tag76.xml"/><Relationship Id="rId97" Type="http://schemas.openxmlformats.org/officeDocument/2006/relationships/tags" Target="../tags/tag97.xml"/><Relationship Id="rId104" Type="http://schemas.openxmlformats.org/officeDocument/2006/relationships/tags" Target="../tags/tag104.xml"/><Relationship Id="rId7" Type="http://schemas.openxmlformats.org/officeDocument/2006/relationships/tags" Target="../tags/tag7.xml"/><Relationship Id="rId71" Type="http://schemas.openxmlformats.org/officeDocument/2006/relationships/tags" Target="../tags/tag71.xml"/><Relationship Id="rId92" Type="http://schemas.openxmlformats.org/officeDocument/2006/relationships/tags" Target="../tags/tag92.xml"/><Relationship Id="rId2" Type="http://schemas.openxmlformats.org/officeDocument/2006/relationships/tags" Target="../tags/tag2.xml"/><Relationship Id="rId29" Type="http://schemas.openxmlformats.org/officeDocument/2006/relationships/tags" Target="../tags/tag2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7.pn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13" Type="http://schemas.openxmlformats.org/officeDocument/2006/relationships/image" Target="../media/image44.png"/><Relationship Id="rId3" Type="http://schemas.openxmlformats.org/officeDocument/2006/relationships/image" Target="../media/image34.jpeg"/><Relationship Id="rId7" Type="http://schemas.openxmlformats.org/officeDocument/2006/relationships/image" Target="../media/image38.jpg"/><Relationship Id="rId12" Type="http://schemas.openxmlformats.org/officeDocument/2006/relationships/image" Target="../media/image43.jpeg"/><Relationship Id="rId17" Type="http://schemas.openxmlformats.org/officeDocument/2006/relationships/image" Target="../media/image7.png"/><Relationship Id="rId2" Type="http://schemas.openxmlformats.org/officeDocument/2006/relationships/image" Target="../media/image33.png"/><Relationship Id="rId16" Type="http://schemas.openxmlformats.org/officeDocument/2006/relationships/chart" Target="../charts/chart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jpeg"/><Relationship Id="rId11" Type="http://schemas.openxmlformats.org/officeDocument/2006/relationships/image" Target="../media/image42.png"/><Relationship Id="rId5" Type="http://schemas.openxmlformats.org/officeDocument/2006/relationships/image" Target="../media/image36.jpe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3" y="-723051"/>
            <a:ext cx="12065507" cy="813590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0A20-9CBC-4641-B465-A08BE88AA1C2}" type="slidenum">
              <a:rPr lang="fr-FR" smtClean="0"/>
              <a:t>1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26493" y="5468127"/>
            <a:ext cx="12047035" cy="1389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r>
              <a:rPr lang="fr-FR" sz="4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Qui sommes-nous ? </a:t>
            </a:r>
            <a:r>
              <a:rPr lang="fr-FR" dirty="0">
                <a:solidFill>
                  <a:schemeClr val="tx2"/>
                </a:solidFill>
                <a:latin typeface="Century Gothic" panose="020B0502020202020204" pitchFamily="34" charset="0"/>
              </a:rPr>
              <a:t>Des entrepreneurs de développement humain et économique pour former les acteurs responsables de demain</a:t>
            </a:r>
            <a:endParaRPr lang="fr-FR" sz="44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999" y="4156150"/>
            <a:ext cx="1994722" cy="1009614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5141592" y="1495794"/>
            <a:ext cx="6562783" cy="2660356"/>
            <a:chOff x="5293992" y="1559624"/>
            <a:chExt cx="6562783" cy="2660356"/>
          </a:xfrm>
        </p:grpSpPr>
        <p:sp>
          <p:nvSpPr>
            <p:cNvPr id="9" name="ZoneTexte 8"/>
            <p:cNvSpPr txBox="1"/>
            <p:nvPr/>
          </p:nvSpPr>
          <p:spPr>
            <a:xfrm>
              <a:off x="5661086" y="1881311"/>
              <a:ext cx="5970837" cy="2123658"/>
            </a:xfrm>
            <a:prstGeom prst="rect">
              <a:avLst/>
            </a:prstGeom>
            <a:solidFill>
              <a:schemeClr val="tx1">
                <a:lumMod val="50000"/>
                <a:alpha val="38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4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INSTITUT EUROPÉEN DE COOPÉRATION ET DE DÉVELOPPEMENT</a:t>
              </a:r>
            </a:p>
          </p:txBody>
        </p:sp>
        <p:sp>
          <p:nvSpPr>
            <p:cNvPr id="10" name="Forme en L 9"/>
            <p:cNvSpPr>
              <a:spLocks/>
            </p:cNvSpPr>
            <p:nvPr/>
          </p:nvSpPr>
          <p:spPr>
            <a:xfrm rot="5400000">
              <a:off x="5242722" y="1610894"/>
              <a:ext cx="836728" cy="734187"/>
            </a:xfrm>
            <a:prstGeom prst="corner">
              <a:avLst>
                <a:gd name="adj1" fmla="val 22461"/>
                <a:gd name="adj2" fmla="val 21712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2"/>
                </a:solidFill>
              </a:endParaRPr>
            </a:p>
          </p:txBody>
        </p:sp>
        <p:sp>
          <p:nvSpPr>
            <p:cNvPr id="11" name="Forme en L 10"/>
            <p:cNvSpPr>
              <a:spLocks/>
            </p:cNvSpPr>
            <p:nvPr/>
          </p:nvSpPr>
          <p:spPr>
            <a:xfrm rot="5400000" flipH="1" flipV="1">
              <a:off x="11436813" y="3800018"/>
              <a:ext cx="390220" cy="449704"/>
            </a:xfrm>
            <a:prstGeom prst="corner">
              <a:avLst>
                <a:gd name="adj1" fmla="val 16844"/>
                <a:gd name="adj2" fmla="val 17834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308191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" b="9401"/>
          <a:stretch/>
        </p:blipFill>
        <p:spPr>
          <a:xfrm>
            <a:off x="126493" y="0"/>
            <a:ext cx="12065507" cy="6857999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0A20-9CBC-4641-B465-A08BE88AA1C2}" type="slidenum">
              <a:rPr lang="fr-FR" smtClean="0"/>
              <a:t>10</a:t>
            </a:fld>
            <a:endParaRPr lang="fr-FR"/>
          </a:p>
        </p:txBody>
      </p:sp>
      <p:grpSp>
        <p:nvGrpSpPr>
          <p:cNvPr id="12" name="Groupe 11"/>
          <p:cNvGrpSpPr/>
          <p:nvPr/>
        </p:nvGrpSpPr>
        <p:grpSpPr>
          <a:xfrm>
            <a:off x="6042747" y="3842014"/>
            <a:ext cx="5613775" cy="2631812"/>
            <a:chOff x="6159245" y="3262610"/>
            <a:chExt cx="5613775" cy="2631812"/>
          </a:xfrm>
        </p:grpSpPr>
        <p:sp>
          <p:nvSpPr>
            <p:cNvPr id="8" name="ZoneTexte 7"/>
            <p:cNvSpPr txBox="1"/>
            <p:nvPr/>
          </p:nvSpPr>
          <p:spPr>
            <a:xfrm>
              <a:off x="6434113" y="3575775"/>
              <a:ext cx="5114055" cy="2123658"/>
            </a:xfrm>
            <a:prstGeom prst="rect">
              <a:avLst/>
            </a:prstGeom>
            <a:solidFill>
              <a:schemeClr val="tx1">
                <a:lumMod val="50000"/>
                <a:alpha val="38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4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LES 4 PÔLES D’INTERVENTION</a:t>
              </a:r>
            </a:p>
            <a:p>
              <a:pPr algn="ctr"/>
              <a:r>
                <a:rPr lang="fr-FR" sz="4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DE L’IECD</a:t>
              </a:r>
            </a:p>
          </p:txBody>
        </p:sp>
        <p:sp>
          <p:nvSpPr>
            <p:cNvPr id="9" name="Forme en L 8"/>
            <p:cNvSpPr>
              <a:spLocks/>
            </p:cNvSpPr>
            <p:nvPr/>
          </p:nvSpPr>
          <p:spPr>
            <a:xfrm rot="5400000">
              <a:off x="6107975" y="3313880"/>
              <a:ext cx="836728" cy="734187"/>
            </a:xfrm>
            <a:prstGeom prst="corner">
              <a:avLst>
                <a:gd name="adj1" fmla="val 22461"/>
                <a:gd name="adj2" fmla="val 21712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2"/>
                </a:solidFill>
              </a:endParaRPr>
            </a:p>
          </p:txBody>
        </p:sp>
        <p:sp>
          <p:nvSpPr>
            <p:cNvPr id="10" name="Forme en L 9"/>
            <p:cNvSpPr>
              <a:spLocks/>
            </p:cNvSpPr>
            <p:nvPr/>
          </p:nvSpPr>
          <p:spPr>
            <a:xfrm rot="5400000" flipH="1" flipV="1">
              <a:off x="11353058" y="5474460"/>
              <a:ext cx="390220" cy="449704"/>
            </a:xfrm>
            <a:prstGeom prst="corner">
              <a:avLst>
                <a:gd name="adj1" fmla="val 16844"/>
                <a:gd name="adj2" fmla="val 17834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085" y="5913783"/>
            <a:ext cx="1467185" cy="74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402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9275" y="1057915"/>
            <a:ext cx="11771936" cy="73866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0" b="19986"/>
          <a:stretch/>
        </p:blipFill>
        <p:spPr>
          <a:xfrm>
            <a:off x="5008958" y="1796579"/>
            <a:ext cx="2334495" cy="1080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26875" y="-35661"/>
            <a:ext cx="7618952" cy="1152532"/>
          </a:xfrm>
        </p:spPr>
        <p:txBody>
          <a:bodyPr>
            <a:normAutofit fontScale="90000"/>
          </a:bodyPr>
          <a:lstStyle/>
          <a:p>
            <a:r>
              <a:rPr lang="fr-FR" sz="2800" b="1" dirty="0">
                <a:solidFill>
                  <a:schemeClr val="tx2"/>
                </a:solidFill>
                <a:latin typeface="Century Gothic" panose="020B0502020202020204" pitchFamily="34" charset="0"/>
              </a:rPr>
              <a:t>1/4 – FORMATION PROFESSIONNELLE ET EMPLOI</a:t>
            </a:r>
            <a:br>
              <a:rPr lang="fr-FR" sz="2800" dirty="0">
                <a:solidFill>
                  <a:srgbClr val="FFC000"/>
                </a:solidFill>
                <a:latin typeface="Century Gothic" panose="020B0502020202020204" pitchFamily="34" charset="0"/>
              </a:rPr>
            </a:br>
            <a:r>
              <a:rPr lang="fr-FR" sz="2200" dirty="0">
                <a:solidFill>
                  <a:schemeClr val="tx1"/>
                </a:solidFill>
                <a:latin typeface="Century Gothic" panose="020B0502020202020204" pitchFamily="34" charset="0"/>
                <a:ea typeface="Tahoma" pitchFamily="34" charset="0"/>
                <a:cs typeface="Consolas" pitchFamily="49" charset="0"/>
              </a:rPr>
              <a:t>Renforcer l’employabilité des jeunes de façon durable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0A20-9CBC-4641-B465-A08BE88AA1C2}" type="slidenum">
              <a:rPr lang="fr-FR" smtClean="0"/>
              <a:t>11</a:t>
            </a:fld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175518" y="1294517"/>
            <a:ext cx="2453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M</a:t>
            </a:r>
            <a:r>
              <a:rPr lang="fr-FR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É</a:t>
            </a:r>
            <a:r>
              <a:rPr lang="fr-FR" sz="14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TIERS AGRICOLES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629746" y="1176165"/>
            <a:ext cx="2384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M</a:t>
            </a:r>
            <a:r>
              <a:rPr lang="fr-FR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É</a:t>
            </a:r>
            <a:r>
              <a:rPr lang="fr-FR" sz="14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TIERS DE L’HÔTELLERIE-RESTAURATION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037077" y="1057915"/>
            <a:ext cx="23327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M</a:t>
            </a:r>
            <a:r>
              <a:rPr lang="fr-FR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ÉTIERS DE L’INDUSTRIE, de l’ ÉNERGIE ET DE LA MAINTENANCE</a:t>
            </a:r>
            <a:endParaRPr lang="fr-FR" sz="1400" b="1" dirty="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7333567" y="1148234"/>
            <a:ext cx="2351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AUTRES M</a:t>
            </a:r>
            <a:r>
              <a:rPr lang="fr-FR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ÉTIERS</a:t>
            </a:r>
          </a:p>
          <a:p>
            <a:pPr algn="ctr"/>
            <a:r>
              <a:rPr lang="fr-FR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ET FORMATIONS COURTES</a:t>
            </a:r>
            <a:endParaRPr lang="fr-FR" sz="1400" b="1" dirty="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298722" y="3889379"/>
            <a:ext cx="2322341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38 </a:t>
            </a:r>
            <a:r>
              <a:rPr lang="fr-FR" sz="1200" dirty="0">
                <a:latin typeface="Century Gothic" panose="020B0502020202020204" pitchFamily="34" charset="0"/>
              </a:rPr>
              <a:t>É</a:t>
            </a:r>
            <a:r>
              <a:rPr lang="fr-FR" sz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coles familiales agricoles (EFA)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3 Instituts de formation à l’entrepreneuriat rural (IFER)</a:t>
            </a: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2626858" y="3854578"/>
            <a:ext cx="23632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2 écoles d’hôtellerie-restauration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3 écoles en boulangerie-pâtisserie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Une plateforme régionale (ASSET)</a:t>
            </a:r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4993493" y="3865107"/>
            <a:ext cx="232615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27 écoles partenaires</a:t>
            </a:r>
          </a:p>
        </p:txBody>
      </p:sp>
      <p:sp>
        <p:nvSpPr>
          <p:cNvPr id="3" name="Rectangle 2"/>
          <p:cNvSpPr/>
          <p:nvPr/>
        </p:nvSpPr>
        <p:spPr>
          <a:xfrm>
            <a:off x="370774" y="5439639"/>
            <a:ext cx="23125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accent4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Près de </a:t>
            </a: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1200</a:t>
            </a:r>
            <a:r>
              <a:rPr lang="fr-FR" sz="1400" dirty="0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fr-FR" sz="1400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jeunes formés </a:t>
            </a:r>
            <a:r>
              <a:rPr lang="fr-FR" sz="1400" dirty="0">
                <a:solidFill>
                  <a:schemeClr val="accent4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en 2016</a:t>
            </a:r>
          </a:p>
        </p:txBody>
      </p:sp>
      <p:sp>
        <p:nvSpPr>
          <p:cNvPr id="6" name="Rectangle 5"/>
          <p:cNvSpPr/>
          <p:nvPr/>
        </p:nvSpPr>
        <p:spPr>
          <a:xfrm>
            <a:off x="2676848" y="5432834"/>
            <a:ext cx="23578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accent4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Plus de </a:t>
            </a:r>
            <a:r>
              <a:rPr lang="fr-FR" sz="14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500</a:t>
            </a:r>
            <a:r>
              <a:rPr lang="fr-FR" sz="1400" dirty="0">
                <a:solidFill>
                  <a:schemeClr val="accent4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fr-FR" sz="1400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jeunes formés </a:t>
            </a:r>
            <a:r>
              <a:rPr lang="fr-FR" sz="1400" dirty="0">
                <a:latin typeface="Century Gothic" panose="020B0502020202020204" pitchFamily="34" charset="0"/>
                <a:ea typeface="Times New Roman" panose="02020603050405020304" pitchFamily="18" charset="0"/>
              </a:rPr>
              <a:t>en 2016</a:t>
            </a:r>
            <a:endParaRPr lang="fr-FR" sz="1400" dirty="0">
              <a:latin typeface="Century Gothic" panose="020B0502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089422" y="5424648"/>
            <a:ext cx="22947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accent4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Près de </a:t>
            </a: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4000</a:t>
            </a:r>
            <a:r>
              <a:rPr lang="fr-FR" sz="1400" dirty="0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jeunes formés </a:t>
            </a:r>
            <a:r>
              <a:rPr lang="fr-FR" sz="1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en 2016</a:t>
            </a:r>
            <a:endParaRPr lang="fr-FR" sz="14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136177" y="3081775"/>
            <a:ext cx="2484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Former les entrepreneurs ruraux de demain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2613986" y="2951496"/>
            <a:ext cx="23524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Former les jeunes défavorisés à des métiers porteurs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5044133" y="2956165"/>
            <a:ext cx="22836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Insérer les jeunes dans la dynamique industrielle de leur pays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7326889" y="2948865"/>
            <a:ext cx="23466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Répondre rapidement aux besoins des plus précaires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376252" y="5440030"/>
            <a:ext cx="23904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accent4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Près de </a:t>
            </a: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2500 </a:t>
            </a:r>
            <a:r>
              <a:rPr lang="fr-FR" sz="1400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personnes bénéficiaires</a:t>
            </a:r>
            <a:r>
              <a:rPr lang="fr-FR" sz="1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en 2016</a:t>
            </a:r>
            <a:endParaRPr lang="fr-FR" sz="14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Rectangle 6"/>
          <p:cNvSpPr>
            <a:spLocks noChangeArrowheads="1"/>
          </p:cNvSpPr>
          <p:nvPr/>
        </p:nvSpPr>
        <p:spPr bwMode="auto">
          <a:xfrm>
            <a:off x="7343453" y="3857351"/>
            <a:ext cx="23636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Électricité, soudure, informatique, secrétariat, Manucure-pédicure, etc. </a:t>
            </a:r>
          </a:p>
        </p:txBody>
      </p:sp>
      <p:cxnSp>
        <p:nvCxnSpPr>
          <p:cNvPr id="40" name="Connecteur droit 39"/>
          <p:cNvCxnSpPr/>
          <p:nvPr/>
        </p:nvCxnSpPr>
        <p:spPr>
          <a:xfrm>
            <a:off x="2613986" y="1195106"/>
            <a:ext cx="0" cy="534000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>
            <a:off x="5011540" y="1158935"/>
            <a:ext cx="1712" cy="534000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Connecteur droit 42"/>
          <p:cNvCxnSpPr/>
          <p:nvPr/>
        </p:nvCxnSpPr>
        <p:spPr>
          <a:xfrm>
            <a:off x="7338510" y="1224699"/>
            <a:ext cx="1712" cy="534000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4" name="Image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74" y="110583"/>
            <a:ext cx="879186" cy="8791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5" b="19767"/>
          <a:stretch/>
        </p:blipFill>
        <p:spPr>
          <a:xfrm>
            <a:off x="9706438" y="1786769"/>
            <a:ext cx="2322000" cy="1080000"/>
          </a:xfrm>
          <a:prstGeom prst="rect">
            <a:avLst/>
          </a:prstGeom>
        </p:spPr>
      </p:pic>
      <p:cxnSp>
        <p:nvCxnSpPr>
          <p:cNvPr id="45" name="Connecteur droit 44"/>
          <p:cNvCxnSpPr/>
          <p:nvPr/>
        </p:nvCxnSpPr>
        <p:spPr>
          <a:xfrm>
            <a:off x="9711138" y="1195106"/>
            <a:ext cx="1712" cy="534000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ZoneTexte 45"/>
          <p:cNvSpPr txBox="1"/>
          <p:nvPr/>
        </p:nvSpPr>
        <p:spPr>
          <a:xfrm>
            <a:off x="9704087" y="1282342"/>
            <a:ext cx="2351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ACC</a:t>
            </a:r>
            <a:r>
              <a:rPr lang="fr-FR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È</a:t>
            </a:r>
            <a:r>
              <a:rPr lang="fr-FR" sz="14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 </a:t>
            </a:r>
            <a:r>
              <a:rPr lang="fr-FR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À</a:t>
            </a:r>
            <a:r>
              <a:rPr lang="fr-FR" sz="14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L’EMPLOI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9707070" y="2949416"/>
            <a:ext cx="23466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Favoriser l’intégration des jeunes dans le monde du travail</a:t>
            </a:r>
          </a:p>
        </p:txBody>
      </p:sp>
      <p:cxnSp>
        <p:nvCxnSpPr>
          <p:cNvPr id="48" name="Connecteur droit 47"/>
          <p:cNvCxnSpPr/>
          <p:nvPr/>
        </p:nvCxnSpPr>
        <p:spPr>
          <a:xfrm flipH="1">
            <a:off x="372549" y="3774703"/>
            <a:ext cx="11446899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 flipH="1">
            <a:off x="372549" y="5302616"/>
            <a:ext cx="11446899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Rectangle 6"/>
          <p:cNvSpPr>
            <a:spLocks noChangeArrowheads="1"/>
          </p:cNvSpPr>
          <p:nvPr/>
        </p:nvSpPr>
        <p:spPr bwMode="auto">
          <a:xfrm>
            <a:off x="9669773" y="3848907"/>
            <a:ext cx="238395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Accompagnement à l’insertion professionnelle : 19 bureaux d’orientation et d’emploi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3 ateliers de production pour des jeunes en situation de handicap</a:t>
            </a: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1818"/>
          <a:stretch/>
        </p:blipFill>
        <p:spPr>
          <a:xfrm>
            <a:off x="7333619" y="1795254"/>
            <a:ext cx="2376000" cy="108385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" t="-39" r="757" b="30754"/>
          <a:stretch/>
        </p:blipFill>
        <p:spPr>
          <a:xfrm>
            <a:off x="252480" y="1786493"/>
            <a:ext cx="2376049" cy="1080000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9" b="27732"/>
          <a:stretch/>
        </p:blipFill>
        <p:spPr>
          <a:xfrm>
            <a:off x="2613986" y="1789788"/>
            <a:ext cx="2407931" cy="1080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0915650" y="6076950"/>
            <a:ext cx="1362075" cy="781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/>
          <p:cNvSpPr/>
          <p:nvPr/>
        </p:nvSpPr>
        <p:spPr>
          <a:xfrm>
            <a:off x="9773712" y="5439639"/>
            <a:ext cx="23904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accent4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Plus de</a:t>
            </a:r>
            <a:r>
              <a:rPr lang="fr-FR" sz="1400" dirty="0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3300 </a:t>
            </a:r>
            <a:r>
              <a:rPr lang="fr-FR" sz="1400" dirty="0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jeunes </a:t>
            </a:r>
            <a:r>
              <a:rPr lang="fr-FR" sz="1400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bénéficiaires</a:t>
            </a:r>
            <a:r>
              <a:rPr lang="fr-FR" sz="1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en 2016</a:t>
            </a:r>
            <a:endParaRPr lang="fr-FR" sz="14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Parallélogramme 57"/>
          <p:cNvSpPr/>
          <p:nvPr/>
        </p:nvSpPr>
        <p:spPr>
          <a:xfrm>
            <a:off x="8905875" y="-13361"/>
            <a:ext cx="1237735" cy="895350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34</a:t>
            </a:r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%</a:t>
            </a:r>
          </a:p>
          <a:p>
            <a:pPr algn="ctr"/>
            <a:r>
              <a:rPr lang="fr-FR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DE L’ACTIVITÉ</a:t>
            </a:r>
          </a:p>
        </p:txBody>
      </p:sp>
      <p:sp>
        <p:nvSpPr>
          <p:cNvPr id="59" name="Parallélogramme 58"/>
          <p:cNvSpPr/>
          <p:nvPr/>
        </p:nvSpPr>
        <p:spPr>
          <a:xfrm>
            <a:off x="10000048" y="-22570"/>
            <a:ext cx="1237735" cy="895350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23</a:t>
            </a:r>
            <a:endParaRPr lang="fr-FR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fr-FR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PROJETS</a:t>
            </a:r>
          </a:p>
        </p:txBody>
      </p:sp>
      <p:sp>
        <p:nvSpPr>
          <p:cNvPr id="60" name="Parallélogramme 59"/>
          <p:cNvSpPr/>
          <p:nvPr/>
        </p:nvSpPr>
        <p:spPr>
          <a:xfrm>
            <a:off x="11094221" y="-12484"/>
            <a:ext cx="1237735" cy="895350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12</a:t>
            </a:r>
            <a:endParaRPr lang="fr-FR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fr-FR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PAYS</a:t>
            </a:r>
          </a:p>
        </p:txBody>
      </p:sp>
      <p:pic>
        <p:nvPicPr>
          <p:cNvPr id="62" name="Imag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526" y="6418012"/>
            <a:ext cx="663796" cy="335976"/>
          </a:xfrm>
          <a:prstGeom prst="rect">
            <a:avLst/>
          </a:prstGeom>
        </p:spPr>
      </p:pic>
      <p:cxnSp>
        <p:nvCxnSpPr>
          <p:cNvPr id="63" name="Connecteur droit 62"/>
          <p:cNvCxnSpPr/>
          <p:nvPr/>
        </p:nvCxnSpPr>
        <p:spPr>
          <a:xfrm flipH="1">
            <a:off x="372549" y="6055091"/>
            <a:ext cx="11446899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5" name="Image 64"/>
          <p:cNvPicPr>
            <a:picLocks noChangeAspect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11" y="6187934"/>
            <a:ext cx="658275" cy="402740"/>
          </a:xfrm>
          <a:prstGeom prst="rect">
            <a:avLst/>
          </a:prstGeom>
        </p:spPr>
      </p:pic>
      <p:sp>
        <p:nvSpPr>
          <p:cNvPr id="66" name="ZoneTexte 26"/>
          <p:cNvSpPr txBox="1">
            <a:spLocks noChangeArrowheads="1"/>
          </p:cNvSpPr>
          <p:nvPr/>
        </p:nvSpPr>
        <p:spPr bwMode="auto">
          <a:xfrm>
            <a:off x="685277" y="6191397"/>
            <a:ext cx="173668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sz="1100" dirty="0">
                <a:solidFill>
                  <a:srgbClr val="C1022C"/>
                </a:solidFill>
                <a:latin typeface="Century Gothic" panose="020B0502020202020204" pitchFamily="34" charset="0"/>
              </a:rPr>
              <a:t>Cameroun, Côte d’Ivoire, RDC</a:t>
            </a:r>
          </a:p>
        </p:txBody>
      </p:sp>
      <p:pic>
        <p:nvPicPr>
          <p:cNvPr id="68" name="Image 67"/>
          <p:cNvPicPr>
            <a:picLocks noChangeAspect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819" y="6205471"/>
            <a:ext cx="659830" cy="402740"/>
          </a:xfrm>
          <a:prstGeom prst="rect">
            <a:avLst/>
          </a:prstGeom>
        </p:spPr>
      </p:pic>
      <p:sp>
        <p:nvSpPr>
          <p:cNvPr id="69" name="ZoneTexte 26"/>
          <p:cNvSpPr txBox="1">
            <a:spLocks noChangeArrowheads="1"/>
          </p:cNvSpPr>
          <p:nvPr/>
        </p:nvSpPr>
        <p:spPr bwMode="auto">
          <a:xfrm>
            <a:off x="3052715" y="6205471"/>
            <a:ext cx="189328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sz="1100" dirty="0">
                <a:solidFill>
                  <a:srgbClr val="C1022C"/>
                </a:solidFill>
                <a:latin typeface="Century Gothic" panose="020B0502020202020204" pitchFamily="34" charset="0"/>
              </a:rPr>
              <a:t>Thaïlande, , Vietnam, Myanmar, Madagascar</a:t>
            </a:r>
          </a:p>
        </p:txBody>
      </p:sp>
      <p:pic>
        <p:nvPicPr>
          <p:cNvPr id="70" name="Image 69"/>
          <p:cNvPicPr>
            <a:picLocks noChangeAspect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462" y="6202008"/>
            <a:ext cx="658275" cy="402740"/>
          </a:xfrm>
          <a:prstGeom prst="rect">
            <a:avLst/>
          </a:prstGeom>
        </p:spPr>
      </p:pic>
      <p:sp>
        <p:nvSpPr>
          <p:cNvPr id="71" name="ZoneTexte 26"/>
          <p:cNvSpPr txBox="1">
            <a:spLocks noChangeArrowheads="1"/>
          </p:cNvSpPr>
          <p:nvPr/>
        </p:nvSpPr>
        <p:spPr bwMode="auto">
          <a:xfrm>
            <a:off x="5458401" y="6138641"/>
            <a:ext cx="1736684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sz="1100" dirty="0">
                <a:solidFill>
                  <a:srgbClr val="C1022C"/>
                </a:solidFill>
                <a:latin typeface="Century Gothic" panose="020B0502020202020204" pitchFamily="34" charset="0"/>
              </a:rPr>
              <a:t>Liban, Nigéria, Egypte, Maroc, Côte d’Ivoire, Vietnam</a:t>
            </a:r>
          </a:p>
        </p:txBody>
      </p:sp>
      <p:pic>
        <p:nvPicPr>
          <p:cNvPr id="72" name="Image 71"/>
          <p:cNvPicPr>
            <a:picLocks noChangeAspect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868" y="6206816"/>
            <a:ext cx="658275" cy="402740"/>
          </a:xfrm>
          <a:prstGeom prst="rect">
            <a:avLst/>
          </a:prstGeom>
        </p:spPr>
      </p:pic>
      <p:sp>
        <p:nvSpPr>
          <p:cNvPr id="73" name="ZoneTexte 26"/>
          <p:cNvSpPr txBox="1">
            <a:spLocks noChangeArrowheads="1"/>
          </p:cNvSpPr>
          <p:nvPr/>
        </p:nvSpPr>
        <p:spPr bwMode="auto">
          <a:xfrm>
            <a:off x="7723634" y="6210279"/>
            <a:ext cx="173668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sz="1100" dirty="0">
                <a:solidFill>
                  <a:srgbClr val="C1022C"/>
                </a:solidFill>
                <a:latin typeface="Century Gothic" panose="020B0502020202020204" pitchFamily="34" charset="0"/>
              </a:rPr>
              <a:t>Liban, Syrie</a:t>
            </a:r>
          </a:p>
        </p:txBody>
      </p:sp>
      <p:pic>
        <p:nvPicPr>
          <p:cNvPr id="74" name="Image 73"/>
          <p:cNvPicPr>
            <a:picLocks noChangeAspect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998" y="6206816"/>
            <a:ext cx="658275" cy="402740"/>
          </a:xfrm>
          <a:prstGeom prst="rect">
            <a:avLst/>
          </a:prstGeom>
        </p:spPr>
      </p:pic>
      <p:sp>
        <p:nvSpPr>
          <p:cNvPr id="75" name="ZoneTexte 26"/>
          <p:cNvSpPr txBox="1">
            <a:spLocks noChangeArrowheads="1"/>
          </p:cNvSpPr>
          <p:nvPr/>
        </p:nvSpPr>
        <p:spPr bwMode="auto">
          <a:xfrm>
            <a:off x="10082764" y="6210279"/>
            <a:ext cx="173668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sz="1100" dirty="0">
                <a:solidFill>
                  <a:srgbClr val="C1022C"/>
                </a:solidFill>
                <a:latin typeface="Century Gothic" panose="020B0502020202020204" pitchFamily="34" charset="0"/>
              </a:rPr>
              <a:t>Liban</a:t>
            </a:r>
          </a:p>
        </p:txBody>
      </p:sp>
    </p:spTree>
    <p:extLst>
      <p:ext uri="{BB962C8B-B14F-4D97-AF65-F5344CB8AC3E}">
        <p14:creationId xmlns:p14="http://schemas.microsoft.com/office/powerpoint/2010/main" val="3616123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249275" y="1057915"/>
            <a:ext cx="11755826" cy="73866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3080" name="ZoneTexte 5"/>
          <p:cNvSpPr txBox="1">
            <a:spLocks noChangeArrowheads="1"/>
          </p:cNvSpPr>
          <p:nvPr/>
        </p:nvSpPr>
        <p:spPr bwMode="auto">
          <a:xfrm>
            <a:off x="1293944" y="108041"/>
            <a:ext cx="779727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sz="2800" b="1" dirty="0">
                <a:solidFill>
                  <a:srgbClr val="C1022C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2/4 - ENTREPRENEURIAT </a:t>
            </a:r>
            <a:r>
              <a:rPr lang="fr-FR" sz="2000" dirty="0">
                <a:latin typeface="Century Gothic" panose="020B0502020202020204" pitchFamily="34" charset="0"/>
                <a:cs typeface="Gisha" panose="020B0502040204020203" pitchFamily="34" charset="-79"/>
              </a:rPr>
              <a:t>:</a:t>
            </a:r>
            <a:r>
              <a:rPr lang="fr-FR" sz="2000" b="1" dirty="0">
                <a:solidFill>
                  <a:srgbClr val="C1022C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 </a:t>
            </a:r>
            <a:r>
              <a:rPr lang="fr-FR" sz="2200" dirty="0">
                <a:latin typeface="Century Gothic" panose="020B0502020202020204" pitchFamily="34" charset="0"/>
                <a:ea typeface="Tahoma" pitchFamily="34" charset="0"/>
                <a:cs typeface="Gisha" panose="020B0502040204020203" pitchFamily="34" charset="-79"/>
              </a:rPr>
              <a:t>l</a:t>
            </a:r>
            <a:r>
              <a:rPr lang="fr-FR" sz="2200" dirty="0">
                <a:latin typeface="Century Gothic" panose="020B0502020202020204" pitchFamily="34" charset="0"/>
                <a:ea typeface="Tahoma" pitchFamily="34" charset="0"/>
                <a:cs typeface="Consolas" pitchFamily="49" charset="0"/>
              </a:rPr>
              <a:t>utter contre la pauvreté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sz="2200" dirty="0">
                <a:latin typeface="Century Gothic" panose="020B0502020202020204" pitchFamily="34" charset="0"/>
                <a:ea typeface="Tahoma" pitchFamily="34" charset="0"/>
                <a:cs typeface="Consolas" pitchFamily="49" charset="0"/>
              </a:rPr>
              <a:t>et stimuler le développement économique</a:t>
            </a:r>
          </a:p>
        </p:txBody>
      </p:sp>
      <p:sp>
        <p:nvSpPr>
          <p:cNvPr id="4" name="ZoneTexte 19"/>
          <p:cNvSpPr txBox="1">
            <a:spLocks noChangeArrowheads="1"/>
          </p:cNvSpPr>
          <p:nvPr/>
        </p:nvSpPr>
        <p:spPr bwMode="auto">
          <a:xfrm>
            <a:off x="1735907" y="1276427"/>
            <a:ext cx="29641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APPUI AUX PETITES ENTREPRISES</a:t>
            </a:r>
            <a:endParaRPr lang="fr-FR" sz="1400" b="1" dirty="0">
              <a:solidFill>
                <a:schemeClr val="bg1"/>
              </a:solidFill>
              <a:latin typeface="Century Gothic" panose="020B0502020202020204" pitchFamily="34" charset="0"/>
              <a:cs typeface="Gisha" panose="020B0502040204020203" pitchFamily="34" charset="-79"/>
            </a:endParaRPr>
          </a:p>
        </p:txBody>
      </p:sp>
      <p:grpSp>
        <p:nvGrpSpPr>
          <p:cNvPr id="14" name="Groupe 13"/>
          <p:cNvGrpSpPr/>
          <p:nvPr/>
        </p:nvGrpSpPr>
        <p:grpSpPr>
          <a:xfrm>
            <a:off x="7555764" y="6209687"/>
            <a:ext cx="2983656" cy="414538"/>
            <a:chOff x="7635085" y="6204273"/>
            <a:chExt cx="2983656" cy="414538"/>
          </a:xfrm>
        </p:grpSpPr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5085" y="6204273"/>
              <a:ext cx="679160" cy="414538"/>
            </a:xfrm>
            <a:prstGeom prst="rect">
              <a:avLst/>
            </a:prstGeom>
          </p:spPr>
        </p:pic>
        <p:sp>
          <p:nvSpPr>
            <p:cNvPr id="32" name="ZoneTexte 26"/>
            <p:cNvSpPr txBox="1">
              <a:spLocks noChangeArrowheads="1"/>
            </p:cNvSpPr>
            <p:nvPr/>
          </p:nvSpPr>
          <p:spPr bwMode="auto">
            <a:xfrm>
              <a:off x="8193497" y="6243975"/>
              <a:ext cx="242524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sz="1400" dirty="0">
                  <a:solidFill>
                    <a:srgbClr val="C1022C"/>
                  </a:solidFill>
                  <a:latin typeface="Century Gothic" panose="020B0502020202020204" pitchFamily="34" charset="0"/>
                </a:rPr>
                <a:t>Cameroun, Côte d’Ivoire</a:t>
              </a:r>
            </a:p>
          </p:txBody>
        </p:sp>
      </p:grp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0A20-9CBC-4641-B465-A08BE88AA1C2}" type="slidenum">
              <a:rPr lang="fr-FR" smtClean="0"/>
              <a:t>12</a:t>
            </a:fld>
            <a:endParaRPr lang="fr-FR" dirty="0"/>
          </a:p>
        </p:txBody>
      </p:sp>
      <p:sp>
        <p:nvSpPr>
          <p:cNvPr id="34" name="ZoneTexte 19"/>
          <p:cNvSpPr txBox="1">
            <a:spLocks noChangeArrowheads="1"/>
          </p:cNvSpPr>
          <p:nvPr/>
        </p:nvSpPr>
        <p:spPr bwMode="auto">
          <a:xfrm>
            <a:off x="259392" y="3280188"/>
            <a:ext cx="5707455" cy="56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Accompagner les entrepreneurs</a:t>
            </a:r>
          </a:p>
          <a:p>
            <a:pPr algn="ctr">
              <a:buNone/>
            </a:pP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dans le développement de leur activité</a:t>
            </a:r>
          </a:p>
        </p:txBody>
      </p:sp>
      <p:sp>
        <p:nvSpPr>
          <p:cNvPr id="36" name="ZoneTexte 19"/>
          <p:cNvSpPr txBox="1">
            <a:spLocks noChangeArrowheads="1"/>
          </p:cNvSpPr>
          <p:nvPr/>
        </p:nvSpPr>
        <p:spPr bwMode="auto">
          <a:xfrm>
            <a:off x="7775119" y="1275955"/>
            <a:ext cx="28436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sz="1400" b="1" dirty="0">
                <a:solidFill>
                  <a:schemeClr val="bg1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ENTREPRENEURIAT RURAL</a:t>
            </a:r>
          </a:p>
        </p:txBody>
      </p:sp>
      <p:cxnSp>
        <p:nvCxnSpPr>
          <p:cNvPr id="44" name="Connecteur droit 43"/>
          <p:cNvCxnSpPr/>
          <p:nvPr/>
        </p:nvCxnSpPr>
        <p:spPr>
          <a:xfrm>
            <a:off x="6148085" y="1248291"/>
            <a:ext cx="0" cy="5830887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/>
        </p:nvCxnSpPr>
        <p:spPr>
          <a:xfrm flipH="1">
            <a:off x="266190" y="3873051"/>
            <a:ext cx="11446899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 flipH="1">
            <a:off x="287843" y="5160031"/>
            <a:ext cx="11446899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Connecteur droit 52"/>
          <p:cNvCxnSpPr/>
          <p:nvPr/>
        </p:nvCxnSpPr>
        <p:spPr>
          <a:xfrm flipH="1">
            <a:off x="287844" y="6046993"/>
            <a:ext cx="11446899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10915650" y="6076950"/>
            <a:ext cx="1362075" cy="781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89" b="38532"/>
          <a:stretch/>
        </p:blipFill>
        <p:spPr>
          <a:xfrm>
            <a:off x="249276" y="1796578"/>
            <a:ext cx="5885999" cy="1404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3" b="51236"/>
          <a:stretch/>
        </p:blipFill>
        <p:spPr>
          <a:xfrm>
            <a:off x="6155960" y="1801774"/>
            <a:ext cx="5826150" cy="1404000"/>
          </a:xfrm>
          <a:prstGeom prst="rect">
            <a:avLst/>
          </a:prstGeom>
        </p:spPr>
      </p:pic>
      <p:sp>
        <p:nvSpPr>
          <p:cNvPr id="52" name="Rectangle 6"/>
          <p:cNvSpPr>
            <a:spLocks noChangeArrowheads="1"/>
          </p:cNvSpPr>
          <p:nvPr/>
        </p:nvSpPr>
        <p:spPr bwMode="auto">
          <a:xfrm>
            <a:off x="1293944" y="4183168"/>
            <a:ext cx="423799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Formations à la gestion et au management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15 Centres de Gestion et de Service (CGS) et 5 antennes mobiles</a:t>
            </a:r>
          </a:p>
        </p:txBody>
      </p:sp>
      <p:sp>
        <p:nvSpPr>
          <p:cNvPr id="54" name="ZoneTexte 53"/>
          <p:cNvSpPr txBox="1"/>
          <p:nvPr/>
        </p:nvSpPr>
        <p:spPr>
          <a:xfrm>
            <a:off x="7100762" y="3305011"/>
            <a:ext cx="3893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Soutenir les initiatives entrepreneuriales</a:t>
            </a:r>
          </a:p>
          <a:p>
            <a:pPr algn="ctr"/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du secteur agricole et agroalimentaire</a:t>
            </a:r>
          </a:p>
        </p:txBody>
      </p:sp>
      <p:sp>
        <p:nvSpPr>
          <p:cNvPr id="55" name="Rectangle 6"/>
          <p:cNvSpPr>
            <a:spLocks noChangeArrowheads="1"/>
          </p:cNvSpPr>
          <p:nvPr/>
        </p:nvSpPr>
        <p:spPr bwMode="auto">
          <a:xfrm>
            <a:off x="7100762" y="4075447"/>
            <a:ext cx="45006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TRANSFORM : professionnalisation des acteurs de la transformation agroalimentaire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APONH : accompagnement global des producteurs agricoles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94301" y="5243832"/>
            <a:ext cx="48376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chemeClr val="accent4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Près de </a:t>
            </a: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4000</a:t>
            </a:r>
            <a:r>
              <a:rPr lang="fr-FR" sz="1400" dirty="0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 entrepreneurs</a:t>
            </a:r>
          </a:p>
          <a:p>
            <a:pPr algn="ctr"/>
            <a:r>
              <a:rPr lang="fr-FR" sz="1400" dirty="0">
                <a:latin typeface="Century Gothic" panose="020B0502020202020204" pitchFamily="34" charset="0"/>
                <a:ea typeface="Times New Roman" panose="02020603050405020304" pitchFamily="18" charset="0"/>
              </a:rPr>
              <a:t>ont augmenté leurs revenus et amélioré leurs conditions de vie et celle de leur famille en 2016</a:t>
            </a:r>
          </a:p>
        </p:txBody>
      </p:sp>
      <p:sp>
        <p:nvSpPr>
          <p:cNvPr id="57" name="Rectangle 56"/>
          <p:cNvSpPr/>
          <p:nvPr/>
        </p:nvSpPr>
        <p:spPr>
          <a:xfrm>
            <a:off x="6996096" y="5362002"/>
            <a:ext cx="41458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245 </a:t>
            </a:r>
            <a:r>
              <a:rPr lang="fr-FR" sz="1400" dirty="0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entrepreneurs, agriculteurs et gérants de petites entreprises agricoles </a:t>
            </a:r>
            <a:r>
              <a:rPr lang="fr-FR" sz="1400" dirty="0">
                <a:latin typeface="Century Gothic" panose="020B0502020202020204" pitchFamily="34" charset="0"/>
                <a:ea typeface="Times New Roman" panose="02020603050405020304" pitchFamily="18" charset="0"/>
              </a:rPr>
              <a:t>formés en 2016</a:t>
            </a:r>
          </a:p>
        </p:txBody>
      </p:sp>
      <p:grpSp>
        <p:nvGrpSpPr>
          <p:cNvPr id="12" name="Groupe 11"/>
          <p:cNvGrpSpPr/>
          <p:nvPr/>
        </p:nvGrpSpPr>
        <p:grpSpPr>
          <a:xfrm>
            <a:off x="539388" y="6175988"/>
            <a:ext cx="5361920" cy="738664"/>
            <a:chOff x="521399" y="6187834"/>
            <a:chExt cx="5361920" cy="738664"/>
          </a:xfrm>
        </p:grpSpPr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399" y="6243975"/>
              <a:ext cx="659830" cy="402740"/>
            </a:xfrm>
            <a:prstGeom prst="rect">
              <a:avLst/>
            </a:prstGeom>
          </p:spPr>
        </p:pic>
        <p:sp>
          <p:nvSpPr>
            <p:cNvPr id="59" name="Rectangle 58"/>
            <p:cNvSpPr/>
            <p:nvPr/>
          </p:nvSpPr>
          <p:spPr>
            <a:xfrm>
              <a:off x="1051399" y="6187834"/>
              <a:ext cx="4831920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400" dirty="0">
                  <a:solidFill>
                    <a:srgbClr val="C1022C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Cameroun, Côte d’Ivoire, RDC, Madagascar, Congo-Brazzaville, Liban, Territoires palestiniens, Vietnam</a:t>
              </a:r>
            </a:p>
            <a:p>
              <a:endParaRPr lang="fr-FR" sz="1400" dirty="0">
                <a:solidFill>
                  <a:srgbClr val="C1022C"/>
                </a:solidFill>
                <a:latin typeface="Century Gothic" panose="020B050202020202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0" name="Image 5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92" y="85218"/>
            <a:ext cx="874767" cy="884597"/>
          </a:xfrm>
          <a:prstGeom prst="rect">
            <a:avLst/>
          </a:prstGeom>
        </p:spPr>
      </p:pic>
      <p:sp>
        <p:nvSpPr>
          <p:cNvPr id="17" name="Parallélogramme 16"/>
          <p:cNvSpPr/>
          <p:nvPr/>
        </p:nvSpPr>
        <p:spPr>
          <a:xfrm>
            <a:off x="8905875" y="-13361"/>
            <a:ext cx="1237735" cy="895350"/>
          </a:xfrm>
          <a:prstGeom prst="parallelogram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31</a:t>
            </a:r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%</a:t>
            </a:r>
          </a:p>
          <a:p>
            <a:pPr algn="ctr"/>
            <a:r>
              <a:rPr lang="fr-FR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DE L’ACTIVITÉ</a:t>
            </a:r>
          </a:p>
        </p:txBody>
      </p:sp>
      <p:sp>
        <p:nvSpPr>
          <p:cNvPr id="62" name="Parallélogramme 61"/>
          <p:cNvSpPr/>
          <p:nvPr/>
        </p:nvSpPr>
        <p:spPr>
          <a:xfrm>
            <a:off x="10000048" y="-22570"/>
            <a:ext cx="1237735" cy="895350"/>
          </a:xfrm>
          <a:prstGeom prst="parallelogram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13</a:t>
            </a:r>
            <a:endParaRPr lang="fr-FR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fr-FR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PROJETS</a:t>
            </a:r>
          </a:p>
        </p:txBody>
      </p:sp>
      <p:sp>
        <p:nvSpPr>
          <p:cNvPr id="63" name="Parallélogramme 62"/>
          <p:cNvSpPr/>
          <p:nvPr/>
        </p:nvSpPr>
        <p:spPr>
          <a:xfrm>
            <a:off x="11094221" y="-12484"/>
            <a:ext cx="1237735" cy="895350"/>
          </a:xfrm>
          <a:prstGeom prst="parallelogram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8</a:t>
            </a:r>
            <a:endParaRPr lang="fr-FR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fr-FR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PAYS</a:t>
            </a:r>
          </a:p>
        </p:txBody>
      </p:sp>
      <p:pic>
        <p:nvPicPr>
          <p:cNvPr id="64" name="Image 6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526" y="6418012"/>
            <a:ext cx="663796" cy="33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709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249275" y="1057915"/>
            <a:ext cx="11755826" cy="73866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3080" name="ZoneTexte 5"/>
          <p:cNvSpPr txBox="1">
            <a:spLocks noChangeArrowheads="1"/>
          </p:cNvSpPr>
          <p:nvPr/>
        </p:nvSpPr>
        <p:spPr bwMode="auto">
          <a:xfrm>
            <a:off x="1293944" y="108041"/>
            <a:ext cx="7477094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sz="2800" b="1" dirty="0">
                <a:solidFill>
                  <a:srgbClr val="C1022C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3/4 – </a:t>
            </a:r>
            <a:r>
              <a:rPr lang="fr-FR" sz="2800" b="1" dirty="0">
                <a:solidFill>
                  <a:schemeClr val="tx2"/>
                </a:solidFill>
                <a:latin typeface="Century Gothic" panose="020B0502020202020204" pitchFamily="34" charset="0"/>
              </a:rPr>
              <a:t>É</a:t>
            </a:r>
            <a:r>
              <a:rPr lang="fr-FR" sz="2800" b="1" dirty="0">
                <a:solidFill>
                  <a:srgbClr val="C1022C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DUCATION </a:t>
            </a:r>
            <a:r>
              <a:rPr lang="fr-FR" sz="2000" dirty="0">
                <a:latin typeface="Century Gothic" panose="020B0502020202020204" pitchFamily="34" charset="0"/>
                <a:cs typeface="Gisha" panose="020B0502040204020203" pitchFamily="34" charset="-79"/>
              </a:rPr>
              <a:t>:</a:t>
            </a:r>
            <a:r>
              <a:rPr lang="fr-FR" sz="2800" b="1" dirty="0">
                <a:solidFill>
                  <a:srgbClr val="C1022C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 </a:t>
            </a:r>
            <a:r>
              <a:rPr lang="fr-FR" sz="2200" dirty="0">
                <a:latin typeface="Century Gothic" panose="020B0502020202020204" pitchFamily="34" charset="0"/>
                <a:ea typeface="Tahoma" pitchFamily="34" charset="0"/>
                <a:cs typeface="Gisha" panose="020B0502040204020203" pitchFamily="34" charset="-79"/>
              </a:rPr>
              <a:t>p</a:t>
            </a:r>
            <a:r>
              <a:rPr lang="fr-FR" sz="2200" dirty="0">
                <a:latin typeface="Century Gothic" panose="020B0502020202020204" pitchFamily="34" charset="0"/>
                <a:ea typeface="Tahoma" pitchFamily="34" charset="0"/>
                <a:cs typeface="Consolas" pitchFamily="49" charset="0"/>
              </a:rPr>
              <a:t>ermettre aux populations marginalisées d’accéder à l’éducation</a:t>
            </a:r>
          </a:p>
        </p:txBody>
      </p:sp>
      <p:sp>
        <p:nvSpPr>
          <p:cNvPr id="4" name="ZoneTexte 19"/>
          <p:cNvSpPr txBox="1">
            <a:spLocks noChangeArrowheads="1"/>
          </p:cNvSpPr>
          <p:nvPr/>
        </p:nvSpPr>
        <p:spPr bwMode="auto">
          <a:xfrm>
            <a:off x="249794" y="1248291"/>
            <a:ext cx="29641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PROGRAMMES</a:t>
            </a:r>
            <a:r>
              <a:rPr lang="fr-FR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fr-FR" sz="1400" b="1" dirty="0">
                <a:solidFill>
                  <a:schemeClr val="bg1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CERES - SESAME</a:t>
            </a:r>
          </a:p>
        </p:txBody>
      </p:sp>
      <p:sp>
        <p:nvSpPr>
          <p:cNvPr id="3088" name="ZoneTexte 21"/>
          <p:cNvSpPr txBox="1">
            <a:spLocks noChangeArrowheads="1"/>
          </p:cNvSpPr>
          <p:nvPr/>
        </p:nvSpPr>
        <p:spPr bwMode="auto">
          <a:xfrm>
            <a:off x="3213909" y="3281598"/>
            <a:ext cx="29408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Jeunes refugiés</a:t>
            </a: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déscolarisés par l’exil</a:t>
            </a:r>
          </a:p>
        </p:txBody>
      </p:sp>
      <p:sp>
        <p:nvSpPr>
          <p:cNvPr id="3090" name="ZoneTexte 24"/>
          <p:cNvSpPr txBox="1">
            <a:spLocks noChangeArrowheads="1"/>
          </p:cNvSpPr>
          <p:nvPr/>
        </p:nvSpPr>
        <p:spPr bwMode="auto">
          <a:xfrm>
            <a:off x="6183219" y="1166818"/>
            <a:ext cx="29333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FR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É</a:t>
            </a:r>
            <a:r>
              <a:rPr lang="fr-FR" sz="1400" b="1" dirty="0">
                <a:solidFill>
                  <a:schemeClr val="bg1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DUCATION POUR JEUNES</a:t>
            </a:r>
          </a:p>
          <a:p>
            <a:pPr algn="ctr">
              <a:spcBef>
                <a:spcPct val="0"/>
              </a:spcBef>
              <a:buNone/>
            </a:pPr>
            <a:r>
              <a:rPr lang="fr-FR" sz="1400" b="1" dirty="0">
                <a:solidFill>
                  <a:schemeClr val="bg1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EN SITUATION DE HANDICAP</a:t>
            </a:r>
          </a:p>
        </p:txBody>
      </p:sp>
      <p:grpSp>
        <p:nvGrpSpPr>
          <p:cNvPr id="19" name="Groupe 18"/>
          <p:cNvGrpSpPr/>
          <p:nvPr/>
        </p:nvGrpSpPr>
        <p:grpSpPr>
          <a:xfrm>
            <a:off x="694069" y="6241850"/>
            <a:ext cx="1864245" cy="402740"/>
            <a:chOff x="602730" y="6241123"/>
            <a:chExt cx="1864245" cy="402740"/>
          </a:xfrm>
        </p:grpSpPr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730" y="6241123"/>
              <a:ext cx="659830" cy="402740"/>
            </a:xfrm>
            <a:prstGeom prst="rect">
              <a:avLst/>
            </a:prstGeom>
          </p:spPr>
        </p:pic>
        <p:sp>
          <p:nvSpPr>
            <p:cNvPr id="3092" name="ZoneTexte 26"/>
            <p:cNvSpPr txBox="1">
              <a:spLocks noChangeArrowheads="1"/>
            </p:cNvSpPr>
            <p:nvPr/>
          </p:nvSpPr>
          <p:spPr bwMode="auto">
            <a:xfrm>
              <a:off x="1095809" y="6289588"/>
              <a:ext cx="1371166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sz="1400" dirty="0">
                  <a:solidFill>
                    <a:srgbClr val="C1022C"/>
                  </a:solidFill>
                  <a:latin typeface="Century Gothic" panose="020B0502020202020204" pitchFamily="34" charset="0"/>
                </a:rPr>
                <a:t>Madagascar</a:t>
              </a:r>
            </a:p>
          </p:txBody>
        </p:sp>
      </p:grpSp>
      <p:sp>
        <p:nvSpPr>
          <p:cNvPr id="3093" name="ZoneTexte 23"/>
          <p:cNvSpPr txBox="1">
            <a:spLocks noChangeArrowheads="1"/>
          </p:cNvSpPr>
          <p:nvPr/>
        </p:nvSpPr>
        <p:spPr bwMode="auto">
          <a:xfrm>
            <a:off x="180376" y="5336664"/>
            <a:ext cx="288696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sz="1400" dirty="0">
                <a:solidFill>
                  <a:schemeClr val="accent4"/>
                </a:solidFill>
                <a:latin typeface="Century Gothic" panose="020B0502020202020204" pitchFamily="34" charset="0"/>
              </a:rPr>
              <a:t>Près de </a:t>
            </a:r>
            <a:r>
              <a:rPr lang="fr-FR" sz="1600" b="1" dirty="0">
                <a:solidFill>
                  <a:srgbClr val="C1022C"/>
                </a:solidFill>
                <a:latin typeface="Century Gothic" panose="020B0502020202020204" pitchFamily="34" charset="0"/>
              </a:rPr>
              <a:t>1000</a:t>
            </a:r>
            <a:r>
              <a:rPr lang="fr-FR" sz="1400" dirty="0">
                <a:solidFill>
                  <a:srgbClr val="C1022C"/>
                </a:solidFill>
                <a:latin typeface="Century Gothic" panose="020B0502020202020204" pitchFamily="34" charset="0"/>
              </a:rPr>
              <a:t> enfants et jeunes accompagnés </a:t>
            </a:r>
            <a:r>
              <a:rPr lang="fr-FR" sz="1400" dirty="0">
                <a:solidFill>
                  <a:schemeClr val="accent4"/>
                </a:solidFill>
                <a:latin typeface="Century Gothic" panose="020B0502020202020204" pitchFamily="34" charset="0"/>
              </a:rPr>
              <a:t>en 2016</a:t>
            </a:r>
          </a:p>
        </p:txBody>
      </p:sp>
      <p:sp>
        <p:nvSpPr>
          <p:cNvPr id="3094" name="ZoneTexte 21"/>
          <p:cNvSpPr txBox="1">
            <a:spLocks noChangeArrowheads="1"/>
          </p:cNvSpPr>
          <p:nvPr/>
        </p:nvSpPr>
        <p:spPr bwMode="auto">
          <a:xfrm>
            <a:off x="9095763" y="3273135"/>
            <a:ext cx="29093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Jeunes en situation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de décrochage scolaire</a:t>
            </a:r>
          </a:p>
        </p:txBody>
      </p:sp>
      <p:sp>
        <p:nvSpPr>
          <p:cNvPr id="3100" name="ZoneTexte 23"/>
          <p:cNvSpPr txBox="1">
            <a:spLocks noChangeArrowheads="1"/>
          </p:cNvSpPr>
          <p:nvPr/>
        </p:nvSpPr>
        <p:spPr bwMode="auto">
          <a:xfrm>
            <a:off x="3279487" y="5343736"/>
            <a:ext cx="313216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sz="1400" dirty="0">
                <a:solidFill>
                  <a:schemeClr val="accent4"/>
                </a:solidFill>
                <a:latin typeface="Century Gothic" panose="020B0502020202020204" pitchFamily="34" charset="0"/>
              </a:rPr>
              <a:t>Plus de </a:t>
            </a:r>
            <a:r>
              <a:rPr lang="fr-FR" sz="1600" b="1" dirty="0">
                <a:solidFill>
                  <a:srgbClr val="C1022C"/>
                </a:solidFill>
                <a:latin typeface="Century Gothic" panose="020B0502020202020204" pitchFamily="34" charset="0"/>
              </a:rPr>
              <a:t>700</a:t>
            </a:r>
            <a:r>
              <a:rPr lang="fr-FR" sz="1400" dirty="0">
                <a:solidFill>
                  <a:srgbClr val="C1022C"/>
                </a:solidFill>
                <a:latin typeface="Century Gothic" panose="020B0502020202020204" pitchFamily="34" charset="0"/>
              </a:rPr>
              <a:t> </a:t>
            </a:r>
            <a:r>
              <a:rPr lang="fr-FR" sz="1400" dirty="0">
                <a:solidFill>
                  <a:schemeClr val="tx2"/>
                </a:solidFill>
                <a:latin typeface="Century Gothic" panose="020B0502020202020204" pitchFamily="34" charset="0"/>
              </a:rPr>
              <a:t>enfants accueillis</a:t>
            </a:r>
            <a:endParaRPr lang="fr-FR" sz="14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sz="1400" dirty="0">
                <a:solidFill>
                  <a:schemeClr val="accent4"/>
                </a:solidFill>
                <a:latin typeface="Century Gothic" panose="020B0502020202020204" pitchFamily="34" charset="0"/>
              </a:rPr>
              <a:t>en 2016</a:t>
            </a:r>
          </a:p>
        </p:txBody>
      </p:sp>
      <p:sp>
        <p:nvSpPr>
          <p:cNvPr id="3101" name="ZoneTexte 23"/>
          <p:cNvSpPr txBox="1">
            <a:spLocks noChangeArrowheads="1"/>
          </p:cNvSpPr>
          <p:nvPr/>
        </p:nvSpPr>
        <p:spPr bwMode="auto">
          <a:xfrm>
            <a:off x="9186925" y="5339107"/>
            <a:ext cx="286011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sz="1400" dirty="0">
                <a:solidFill>
                  <a:schemeClr val="accent4"/>
                </a:solidFill>
                <a:latin typeface="Century Gothic" panose="020B0502020202020204" pitchFamily="34" charset="0"/>
              </a:rPr>
              <a:t>Plus de </a:t>
            </a:r>
            <a:r>
              <a:rPr lang="fr-FR" sz="1400" b="1" dirty="0">
                <a:solidFill>
                  <a:srgbClr val="C1022C"/>
                </a:solidFill>
                <a:latin typeface="Century Gothic" panose="020B0502020202020204" pitchFamily="34" charset="0"/>
              </a:rPr>
              <a:t>200</a:t>
            </a:r>
            <a:r>
              <a:rPr lang="fr-FR" sz="1400" dirty="0">
                <a:solidFill>
                  <a:srgbClr val="C1022C"/>
                </a:solidFill>
                <a:latin typeface="Century Gothic" panose="020B0502020202020204" pitchFamily="34" charset="0"/>
              </a:rPr>
              <a:t> </a:t>
            </a:r>
            <a:r>
              <a:rPr lang="fr-FR" sz="1400" dirty="0">
                <a:solidFill>
                  <a:schemeClr val="tx2"/>
                </a:solidFill>
                <a:latin typeface="Century Gothic" panose="020B0502020202020204" pitchFamily="34" charset="0"/>
              </a:rPr>
              <a:t>enfants et adolescents </a:t>
            </a:r>
            <a:r>
              <a:rPr lang="fr-FR" sz="1400" dirty="0">
                <a:solidFill>
                  <a:schemeClr val="accent4"/>
                </a:solidFill>
                <a:latin typeface="Century Gothic" panose="020B0502020202020204" pitchFamily="34" charset="0"/>
              </a:rPr>
              <a:t>accueillis en 2016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sz="1200" dirty="0">
                <a:solidFill>
                  <a:schemeClr val="accent4"/>
                </a:solidFill>
                <a:latin typeface="Century Gothic" panose="020B0502020202020204" pitchFamily="34" charset="0"/>
              </a:rPr>
              <a:t> </a:t>
            </a:r>
            <a:r>
              <a:rPr lang="fr-FR" sz="1100" dirty="0">
                <a:solidFill>
                  <a:schemeClr val="accent4"/>
                </a:solidFill>
                <a:latin typeface="Century Gothic" panose="020B0502020202020204" pitchFamily="34" charset="0"/>
              </a:rPr>
              <a:t>(8 à 15 ans)</a:t>
            </a:r>
          </a:p>
        </p:txBody>
      </p:sp>
      <p:sp>
        <p:nvSpPr>
          <p:cNvPr id="3102" name="ZoneTexte 23"/>
          <p:cNvSpPr txBox="1">
            <a:spLocks noChangeArrowheads="1"/>
          </p:cNvSpPr>
          <p:nvPr/>
        </p:nvSpPr>
        <p:spPr bwMode="auto">
          <a:xfrm>
            <a:off x="6196274" y="5351969"/>
            <a:ext cx="294488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sz="1600" b="1" dirty="0">
                <a:solidFill>
                  <a:srgbClr val="C1022C"/>
                </a:solidFill>
                <a:latin typeface="Century Gothic" panose="020B0502020202020204" pitchFamily="34" charset="0"/>
              </a:rPr>
              <a:t>80</a:t>
            </a:r>
            <a:r>
              <a:rPr lang="fr-FR" sz="1400" dirty="0">
                <a:solidFill>
                  <a:srgbClr val="C1022C"/>
                </a:solidFill>
                <a:latin typeface="Century Gothic" panose="020B0502020202020204" pitchFamily="34" charset="0"/>
              </a:rPr>
              <a:t> </a:t>
            </a:r>
            <a:r>
              <a:rPr lang="fr-FR" sz="1400" dirty="0">
                <a:solidFill>
                  <a:schemeClr val="accent4"/>
                </a:solidFill>
                <a:latin typeface="Century Gothic" panose="020B0502020202020204" pitchFamily="34" charset="0"/>
              </a:rPr>
              <a:t>enfants en situation de handicap suivis en 2016</a:t>
            </a:r>
          </a:p>
        </p:txBody>
      </p:sp>
      <p:grpSp>
        <p:nvGrpSpPr>
          <p:cNvPr id="16" name="Groupe 15"/>
          <p:cNvGrpSpPr/>
          <p:nvPr/>
        </p:nvGrpSpPr>
        <p:grpSpPr>
          <a:xfrm>
            <a:off x="6985102" y="6241850"/>
            <a:ext cx="1198386" cy="414538"/>
            <a:chOff x="7042519" y="6252847"/>
            <a:chExt cx="1198386" cy="414538"/>
          </a:xfrm>
        </p:grpSpPr>
        <p:pic>
          <p:nvPicPr>
            <p:cNvPr id="40" name="Image 39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2519" y="6252847"/>
              <a:ext cx="679160" cy="414538"/>
            </a:xfrm>
            <a:prstGeom prst="rect">
              <a:avLst/>
            </a:prstGeom>
          </p:spPr>
        </p:pic>
        <p:sp>
          <p:nvSpPr>
            <p:cNvPr id="3104" name="ZoneTexte 26"/>
            <p:cNvSpPr txBox="1">
              <a:spLocks noChangeArrowheads="1"/>
            </p:cNvSpPr>
            <p:nvPr/>
          </p:nvSpPr>
          <p:spPr bwMode="auto">
            <a:xfrm>
              <a:off x="7569510" y="6290750"/>
              <a:ext cx="67139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sz="1400" dirty="0">
                  <a:solidFill>
                    <a:srgbClr val="C1022C"/>
                  </a:solidFill>
                  <a:latin typeface="Century Gothic" panose="020B0502020202020204" pitchFamily="34" charset="0"/>
                </a:rPr>
                <a:t>Liban</a:t>
              </a:r>
            </a:p>
          </p:txBody>
        </p:sp>
      </p:grpSp>
      <p:grpSp>
        <p:nvGrpSpPr>
          <p:cNvPr id="15" name="Groupe 14"/>
          <p:cNvGrpSpPr/>
          <p:nvPr/>
        </p:nvGrpSpPr>
        <p:grpSpPr>
          <a:xfrm>
            <a:off x="4025492" y="6249868"/>
            <a:ext cx="1221816" cy="414538"/>
            <a:chOff x="3807652" y="6235224"/>
            <a:chExt cx="1221816" cy="414538"/>
          </a:xfrm>
        </p:grpSpPr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7652" y="6235224"/>
              <a:ext cx="679160" cy="414538"/>
            </a:xfrm>
            <a:prstGeom prst="rect">
              <a:avLst/>
            </a:prstGeom>
          </p:spPr>
        </p:pic>
        <p:sp>
          <p:nvSpPr>
            <p:cNvPr id="32" name="ZoneTexte 26"/>
            <p:cNvSpPr txBox="1">
              <a:spLocks noChangeArrowheads="1"/>
            </p:cNvSpPr>
            <p:nvPr/>
          </p:nvSpPr>
          <p:spPr bwMode="auto">
            <a:xfrm>
              <a:off x="4366064" y="6274926"/>
              <a:ext cx="66340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sz="1400" dirty="0">
                  <a:solidFill>
                    <a:srgbClr val="C1022C"/>
                  </a:solidFill>
                  <a:latin typeface="Century Gothic" panose="020B0502020202020204" pitchFamily="34" charset="0"/>
                </a:rPr>
                <a:t>Liban</a:t>
              </a:r>
            </a:p>
          </p:txBody>
        </p:sp>
      </p:grp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0A20-9CBC-4641-B465-A08BE88AA1C2}" type="slidenum">
              <a:rPr lang="fr-FR" smtClean="0"/>
              <a:t>13</a:t>
            </a:fld>
            <a:endParaRPr lang="fr-FR" dirty="0"/>
          </a:p>
        </p:txBody>
      </p:sp>
      <p:sp>
        <p:nvSpPr>
          <p:cNvPr id="34" name="ZoneTexte 19"/>
          <p:cNvSpPr txBox="1">
            <a:spLocks noChangeArrowheads="1"/>
          </p:cNvSpPr>
          <p:nvPr/>
        </p:nvSpPr>
        <p:spPr bwMode="auto">
          <a:xfrm>
            <a:off x="259392" y="3280188"/>
            <a:ext cx="29339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Jeunes ruraux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touchés par la pauvreté</a:t>
            </a:r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164723" y="3893608"/>
            <a:ext cx="3024856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CERES : accompagnement du collège au baccalauréat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fr-FR" sz="14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  <a:cs typeface="Gisha" panose="020B0502040204020203" pitchFamily="34" charset="-79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SESAME : accompagnement dans les études supérieures</a:t>
            </a:r>
          </a:p>
        </p:txBody>
      </p:sp>
      <p:sp>
        <p:nvSpPr>
          <p:cNvPr id="36" name="ZoneTexte 19"/>
          <p:cNvSpPr txBox="1">
            <a:spLocks noChangeArrowheads="1"/>
          </p:cNvSpPr>
          <p:nvPr/>
        </p:nvSpPr>
        <p:spPr bwMode="auto">
          <a:xfrm>
            <a:off x="3232086" y="1164625"/>
            <a:ext cx="28436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sz="1400" b="1" dirty="0">
                <a:solidFill>
                  <a:schemeClr val="bg1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CENTRES </a:t>
            </a:r>
            <a:r>
              <a:rPr lang="fr-FR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É</a:t>
            </a:r>
            <a:r>
              <a:rPr lang="fr-FR" sz="1400" b="1" dirty="0">
                <a:solidFill>
                  <a:schemeClr val="bg1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DUCATIFS POUR ENFANTS R</a:t>
            </a:r>
            <a:r>
              <a:rPr lang="fr-FR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É</a:t>
            </a:r>
            <a:r>
              <a:rPr lang="fr-FR" sz="1400" b="1" dirty="0">
                <a:solidFill>
                  <a:schemeClr val="bg1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FUGI</a:t>
            </a:r>
            <a:r>
              <a:rPr lang="fr-FR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É</a:t>
            </a:r>
            <a:r>
              <a:rPr lang="fr-FR" sz="1400" b="1" dirty="0">
                <a:solidFill>
                  <a:schemeClr val="bg1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S SYRIENS</a:t>
            </a:r>
          </a:p>
        </p:txBody>
      </p:sp>
      <p:sp>
        <p:nvSpPr>
          <p:cNvPr id="37" name="Rectangle 6"/>
          <p:cNvSpPr>
            <a:spLocks noChangeArrowheads="1"/>
          </p:cNvSpPr>
          <p:nvPr/>
        </p:nvSpPr>
        <p:spPr bwMode="auto">
          <a:xfrm>
            <a:off x="3213910" y="4002146"/>
            <a:ext cx="284498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3 centres : Janah, Tripoli et Al </a:t>
            </a:r>
            <a:r>
              <a:rPr lang="fr-FR" sz="1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Qaa</a:t>
            </a:r>
            <a:endParaRPr lang="fr-FR" sz="14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  <a:cs typeface="Gisha" panose="020B0502040204020203" pitchFamily="34" charset="-79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fr-FR" sz="14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  <a:cs typeface="Gisha" panose="020B0502040204020203" pitchFamily="34" charset="-79"/>
            </a:endParaRPr>
          </a:p>
        </p:txBody>
      </p:sp>
      <p:sp>
        <p:nvSpPr>
          <p:cNvPr id="39" name="ZoneTexte 21"/>
          <p:cNvSpPr txBox="1">
            <a:spLocks noChangeArrowheads="1"/>
          </p:cNvSpPr>
          <p:nvPr/>
        </p:nvSpPr>
        <p:spPr bwMode="auto">
          <a:xfrm>
            <a:off x="6184982" y="3276800"/>
            <a:ext cx="29039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Jeunes exclus du système scolaire traditionnel</a:t>
            </a:r>
          </a:p>
        </p:txBody>
      </p:sp>
      <p:sp>
        <p:nvSpPr>
          <p:cNvPr id="41" name="Rectangle 6"/>
          <p:cNvSpPr>
            <a:spLocks noChangeArrowheads="1"/>
          </p:cNvSpPr>
          <p:nvPr/>
        </p:nvSpPr>
        <p:spPr bwMode="auto">
          <a:xfrm>
            <a:off x="6160201" y="3990539"/>
            <a:ext cx="284498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Ecole spécialisée MOSAIK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fr-FR" sz="14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  <a:cs typeface="Gisha" panose="020B0502040204020203" pitchFamily="34" charset="-79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Centre de ressource et d’orientation Trait d’Union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fr-FR" sz="14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  <a:cs typeface="Gisha" panose="020B0502040204020203" pitchFamily="34" charset="-79"/>
            </a:endParaRPr>
          </a:p>
        </p:txBody>
      </p:sp>
      <p:sp>
        <p:nvSpPr>
          <p:cNvPr id="42" name="ZoneTexte 24"/>
          <p:cNvSpPr txBox="1">
            <a:spLocks noChangeArrowheads="1"/>
          </p:cNvSpPr>
          <p:nvPr/>
        </p:nvSpPr>
        <p:spPr bwMode="auto">
          <a:xfrm>
            <a:off x="9101070" y="1066596"/>
            <a:ext cx="289773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FR" sz="1400" b="1" dirty="0">
                <a:solidFill>
                  <a:schemeClr val="bg1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CENTRE </a:t>
            </a:r>
            <a:r>
              <a:rPr lang="fr-FR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É</a:t>
            </a:r>
            <a:r>
              <a:rPr lang="fr-FR" sz="1400" b="1" dirty="0">
                <a:solidFill>
                  <a:schemeClr val="bg1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DUCATIF ET COMMUNAUTAIRE</a:t>
            </a:r>
          </a:p>
          <a:p>
            <a:pPr algn="ctr">
              <a:spcBef>
                <a:spcPct val="0"/>
              </a:spcBef>
              <a:buNone/>
            </a:pPr>
            <a:r>
              <a:rPr lang="fr-FR" sz="1400" b="1" dirty="0">
                <a:solidFill>
                  <a:schemeClr val="bg1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D’Al HAMAWI</a:t>
            </a:r>
          </a:p>
        </p:txBody>
      </p:sp>
      <p:sp>
        <p:nvSpPr>
          <p:cNvPr id="43" name="Rectangle 6"/>
          <p:cNvSpPr>
            <a:spLocks noChangeArrowheads="1"/>
          </p:cNvSpPr>
          <p:nvPr/>
        </p:nvSpPr>
        <p:spPr bwMode="auto">
          <a:xfrm>
            <a:off x="9135508" y="3998380"/>
            <a:ext cx="23136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Situé à Jérusalem Est</a:t>
            </a:r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44" y="105055"/>
            <a:ext cx="873401" cy="883217"/>
          </a:xfrm>
          <a:prstGeom prst="rect">
            <a:avLst/>
          </a:prstGeom>
        </p:spPr>
      </p:pic>
      <p:cxnSp>
        <p:nvCxnSpPr>
          <p:cNvPr id="7" name="Connecteur droit 6"/>
          <p:cNvCxnSpPr/>
          <p:nvPr/>
        </p:nvCxnSpPr>
        <p:spPr>
          <a:xfrm>
            <a:off x="3200407" y="1248290"/>
            <a:ext cx="0" cy="5830887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Connecteur droit 43"/>
          <p:cNvCxnSpPr/>
          <p:nvPr/>
        </p:nvCxnSpPr>
        <p:spPr>
          <a:xfrm>
            <a:off x="6148085" y="1248291"/>
            <a:ext cx="0" cy="5830887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Connecteur droit 44"/>
          <p:cNvCxnSpPr/>
          <p:nvPr/>
        </p:nvCxnSpPr>
        <p:spPr>
          <a:xfrm>
            <a:off x="9089101" y="1248291"/>
            <a:ext cx="0" cy="5830887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/>
        </p:nvCxnSpPr>
        <p:spPr>
          <a:xfrm flipH="1">
            <a:off x="266190" y="3873051"/>
            <a:ext cx="11446899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 flipH="1">
            <a:off x="287844" y="5255281"/>
            <a:ext cx="11446899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8" r="1618" b="20107"/>
          <a:stretch/>
        </p:blipFill>
        <p:spPr>
          <a:xfrm>
            <a:off x="249794" y="1796576"/>
            <a:ext cx="2952000" cy="1404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1" r="1679" b="16727"/>
          <a:stretch/>
        </p:blipFill>
        <p:spPr>
          <a:xfrm>
            <a:off x="3200407" y="1803380"/>
            <a:ext cx="2952000" cy="1404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9" b="29856"/>
          <a:stretch/>
        </p:blipFill>
        <p:spPr>
          <a:xfrm>
            <a:off x="6146919" y="1801752"/>
            <a:ext cx="2952000" cy="14040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9" b="29856"/>
          <a:stretch/>
        </p:blipFill>
        <p:spPr>
          <a:xfrm>
            <a:off x="9089281" y="1805948"/>
            <a:ext cx="2916000" cy="1404000"/>
          </a:xfrm>
          <a:prstGeom prst="rect">
            <a:avLst/>
          </a:prstGeom>
        </p:spPr>
      </p:pic>
      <p:cxnSp>
        <p:nvCxnSpPr>
          <p:cNvPr id="53" name="Connecteur droit 52"/>
          <p:cNvCxnSpPr/>
          <p:nvPr/>
        </p:nvCxnSpPr>
        <p:spPr>
          <a:xfrm flipH="1">
            <a:off x="287844" y="6046993"/>
            <a:ext cx="11446899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10915650" y="6076950"/>
            <a:ext cx="1362075" cy="781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8" name="Groupe 17"/>
          <p:cNvGrpSpPr/>
          <p:nvPr/>
        </p:nvGrpSpPr>
        <p:grpSpPr>
          <a:xfrm>
            <a:off x="9695343" y="6203324"/>
            <a:ext cx="1703516" cy="523220"/>
            <a:chOff x="9516935" y="6190988"/>
            <a:chExt cx="1703516" cy="523220"/>
          </a:xfrm>
        </p:grpSpPr>
        <p:pic>
          <p:nvPicPr>
            <p:cNvPr id="33" name="Image 3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6935" y="6264681"/>
              <a:ext cx="630622" cy="384912"/>
            </a:xfrm>
            <a:prstGeom prst="rect">
              <a:avLst/>
            </a:prstGeom>
          </p:spPr>
        </p:pic>
        <p:sp>
          <p:nvSpPr>
            <p:cNvPr id="3097" name="ZoneTexte 26"/>
            <p:cNvSpPr txBox="1">
              <a:spLocks noChangeArrowheads="1"/>
            </p:cNvSpPr>
            <p:nvPr/>
          </p:nvSpPr>
          <p:spPr bwMode="auto">
            <a:xfrm>
              <a:off x="10030033" y="6190988"/>
              <a:ext cx="119041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sz="1400" dirty="0">
                  <a:solidFill>
                    <a:srgbClr val="C1022C"/>
                  </a:solidFill>
                  <a:latin typeface="Century Gothic" panose="020B0502020202020204" pitchFamily="34" charset="0"/>
                </a:rPr>
                <a:t>Territoires</a:t>
              </a:r>
              <a:r>
                <a:rPr lang="fr-FR" sz="1200" dirty="0">
                  <a:solidFill>
                    <a:srgbClr val="C1022C"/>
                  </a:solidFill>
                  <a:latin typeface="Century Gothic" panose="020B0502020202020204" pitchFamily="34" charset="0"/>
                </a:rPr>
                <a:t> </a:t>
              </a:r>
              <a:r>
                <a:rPr lang="fr-FR" sz="1400" dirty="0">
                  <a:solidFill>
                    <a:srgbClr val="C1022C"/>
                  </a:solidFill>
                  <a:latin typeface="Century Gothic" panose="020B0502020202020204" pitchFamily="34" charset="0"/>
                </a:rPr>
                <a:t>Palestiniens</a:t>
              </a:r>
              <a:endParaRPr lang="fr-FR" sz="1200" dirty="0">
                <a:solidFill>
                  <a:srgbClr val="C1022C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59" name="Parallélogramme 58"/>
          <p:cNvSpPr/>
          <p:nvPr/>
        </p:nvSpPr>
        <p:spPr>
          <a:xfrm>
            <a:off x="8905875" y="-13361"/>
            <a:ext cx="1237735" cy="895350"/>
          </a:xfrm>
          <a:prstGeom prst="parallelogram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24</a:t>
            </a:r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%</a:t>
            </a:r>
          </a:p>
          <a:p>
            <a:pPr algn="ctr"/>
            <a:r>
              <a:rPr lang="fr-FR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DE L’ACTIVITÉ</a:t>
            </a:r>
          </a:p>
        </p:txBody>
      </p:sp>
      <p:sp>
        <p:nvSpPr>
          <p:cNvPr id="60" name="Parallélogramme 59"/>
          <p:cNvSpPr/>
          <p:nvPr/>
        </p:nvSpPr>
        <p:spPr>
          <a:xfrm>
            <a:off x="10000048" y="-22570"/>
            <a:ext cx="1237735" cy="895350"/>
          </a:xfrm>
          <a:prstGeom prst="parallelogram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9</a:t>
            </a:r>
            <a:endParaRPr lang="fr-FR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fr-FR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PROJETS</a:t>
            </a:r>
          </a:p>
        </p:txBody>
      </p:sp>
      <p:sp>
        <p:nvSpPr>
          <p:cNvPr id="61" name="Parallélogramme 60"/>
          <p:cNvSpPr/>
          <p:nvPr/>
        </p:nvSpPr>
        <p:spPr>
          <a:xfrm>
            <a:off x="11094221" y="-12484"/>
            <a:ext cx="1237735" cy="895350"/>
          </a:xfrm>
          <a:prstGeom prst="parallelogram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  <a:endParaRPr lang="fr-FR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fr-FR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PAYS</a:t>
            </a:r>
          </a:p>
        </p:txBody>
      </p:sp>
      <p:pic>
        <p:nvPicPr>
          <p:cNvPr id="62" name="Image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526" y="6418012"/>
            <a:ext cx="663796" cy="33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411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249275" y="1057915"/>
            <a:ext cx="11755826" cy="73866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3080" name="ZoneTexte 5"/>
          <p:cNvSpPr txBox="1">
            <a:spLocks noChangeArrowheads="1"/>
          </p:cNvSpPr>
          <p:nvPr/>
        </p:nvSpPr>
        <p:spPr bwMode="auto">
          <a:xfrm>
            <a:off x="1293944" y="108041"/>
            <a:ext cx="813580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sz="2800" b="1" dirty="0">
                <a:solidFill>
                  <a:srgbClr val="C1022C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4/4 - SANT</a:t>
            </a:r>
            <a:r>
              <a:rPr lang="fr-FR" sz="2800" b="1" dirty="0">
                <a:solidFill>
                  <a:schemeClr val="tx2"/>
                </a:solidFill>
                <a:latin typeface="Century Gothic" panose="020B0502020202020204" pitchFamily="34" charset="0"/>
              </a:rPr>
              <a:t>É</a:t>
            </a:r>
            <a:r>
              <a:rPr lang="fr-FR" sz="2800" b="1" dirty="0">
                <a:solidFill>
                  <a:srgbClr val="C1022C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 </a:t>
            </a:r>
            <a:r>
              <a:rPr lang="fr-FR" sz="2000" dirty="0">
                <a:latin typeface="Century Gothic" panose="020B0502020202020204" pitchFamily="34" charset="0"/>
                <a:cs typeface="Gisha" panose="020B0502040204020203" pitchFamily="34" charset="-79"/>
              </a:rPr>
              <a:t>:</a:t>
            </a:r>
            <a:r>
              <a:rPr lang="fr-FR" sz="2000" b="1" dirty="0">
                <a:solidFill>
                  <a:srgbClr val="C1022C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 </a:t>
            </a:r>
            <a:r>
              <a:rPr lang="fr-FR" sz="2200" dirty="0">
                <a:latin typeface="Century Gothic" panose="020B0502020202020204" pitchFamily="34" charset="0"/>
                <a:ea typeface="Tahoma" pitchFamily="34" charset="0"/>
                <a:cs typeface="Gisha" panose="020B0502040204020203" pitchFamily="34" charset="-79"/>
              </a:rPr>
              <a:t>r</a:t>
            </a:r>
            <a:r>
              <a:rPr lang="fr-FR" sz="2200" dirty="0">
                <a:latin typeface="Century Gothic" panose="020B0502020202020204" pitchFamily="34" charset="0"/>
                <a:ea typeface="Tahoma" pitchFamily="34" charset="0"/>
                <a:cs typeface="Consolas" pitchFamily="49" charset="0"/>
              </a:rPr>
              <a:t>enforcer les structures de santé et améliorer la prise en charge des malades</a:t>
            </a:r>
          </a:p>
        </p:txBody>
      </p:sp>
      <p:sp>
        <p:nvSpPr>
          <p:cNvPr id="4" name="ZoneTexte 19"/>
          <p:cNvSpPr txBox="1">
            <a:spLocks noChangeArrowheads="1"/>
          </p:cNvSpPr>
          <p:nvPr/>
        </p:nvSpPr>
        <p:spPr bwMode="auto">
          <a:xfrm>
            <a:off x="1547271" y="1273358"/>
            <a:ext cx="33028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APPUI AUX STRUCTURES DE SANTÉ</a:t>
            </a:r>
            <a:endParaRPr lang="fr-FR" sz="1400" b="1" dirty="0">
              <a:solidFill>
                <a:schemeClr val="bg1"/>
              </a:solidFill>
              <a:latin typeface="Century Gothic" panose="020B0502020202020204" pitchFamily="34" charset="0"/>
              <a:cs typeface="Gisha" panose="020B0502040204020203" pitchFamily="34" charset="-79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7552635" y="6220185"/>
            <a:ext cx="3568576" cy="523220"/>
            <a:chOff x="7552635" y="6220185"/>
            <a:chExt cx="3568576" cy="523220"/>
          </a:xfrm>
        </p:grpSpPr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2635" y="6237543"/>
              <a:ext cx="679160" cy="414538"/>
            </a:xfrm>
            <a:prstGeom prst="rect">
              <a:avLst/>
            </a:prstGeom>
          </p:spPr>
        </p:pic>
        <p:sp>
          <p:nvSpPr>
            <p:cNvPr id="32" name="ZoneTexte 26"/>
            <p:cNvSpPr txBox="1">
              <a:spLocks noChangeArrowheads="1"/>
            </p:cNvSpPr>
            <p:nvPr/>
          </p:nvSpPr>
          <p:spPr bwMode="auto">
            <a:xfrm>
              <a:off x="8114176" y="6220185"/>
              <a:ext cx="300703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sz="1400" dirty="0">
                  <a:solidFill>
                    <a:srgbClr val="C1022C"/>
                  </a:solidFill>
                  <a:latin typeface="Century Gothic" panose="020B0502020202020204" pitchFamily="34" charset="0"/>
                </a:rPr>
                <a:t>RDC, Madagascar, Cameroun, Congo-</a:t>
              </a:r>
              <a:r>
                <a:rPr lang="fr-FR" sz="1400" dirty="0" err="1">
                  <a:solidFill>
                    <a:srgbClr val="C1022C"/>
                  </a:solidFill>
                  <a:latin typeface="Century Gothic" panose="020B0502020202020204" pitchFamily="34" charset="0"/>
                </a:rPr>
                <a:t>Brazzavile</a:t>
              </a:r>
              <a:endParaRPr lang="fr-FR" sz="1400" dirty="0">
                <a:solidFill>
                  <a:srgbClr val="C1022C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0A20-9CBC-4641-B465-A08BE88AA1C2}" type="slidenum">
              <a:rPr lang="fr-FR" smtClean="0"/>
              <a:t>14</a:t>
            </a:fld>
            <a:endParaRPr lang="fr-FR" dirty="0"/>
          </a:p>
        </p:txBody>
      </p:sp>
      <p:sp>
        <p:nvSpPr>
          <p:cNvPr id="34" name="ZoneTexte 19"/>
          <p:cNvSpPr txBox="1">
            <a:spLocks noChangeArrowheads="1"/>
          </p:cNvSpPr>
          <p:nvPr/>
        </p:nvSpPr>
        <p:spPr bwMode="auto">
          <a:xfrm>
            <a:off x="388881" y="3728120"/>
            <a:ext cx="57074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Améliorer la qualité des soins hospitalier et la prise en charge des femmes et des enfants vulnérables</a:t>
            </a:r>
          </a:p>
        </p:txBody>
      </p:sp>
      <p:sp>
        <p:nvSpPr>
          <p:cNvPr id="36" name="ZoneTexte 19"/>
          <p:cNvSpPr txBox="1">
            <a:spLocks noChangeArrowheads="1"/>
          </p:cNvSpPr>
          <p:nvPr/>
        </p:nvSpPr>
        <p:spPr bwMode="auto">
          <a:xfrm>
            <a:off x="7143213" y="1194317"/>
            <a:ext cx="40933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sz="1400" b="1" dirty="0">
                <a:solidFill>
                  <a:schemeClr val="bg1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AM</a:t>
            </a:r>
            <a:r>
              <a:rPr lang="fr-FR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É</a:t>
            </a:r>
            <a:r>
              <a:rPr lang="fr-FR" sz="1400" b="1" dirty="0">
                <a:solidFill>
                  <a:schemeClr val="bg1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LIORATION DE LA PRISE EN CHARGE DES PERSONNES ATTEINTES DE DR</a:t>
            </a:r>
            <a:r>
              <a:rPr lang="fr-FR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É</a:t>
            </a:r>
            <a:r>
              <a:rPr lang="fr-FR" sz="1400" b="1" dirty="0">
                <a:solidFill>
                  <a:schemeClr val="bg1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PANOCYTOSE</a:t>
            </a:r>
          </a:p>
        </p:txBody>
      </p:sp>
      <p:cxnSp>
        <p:nvCxnSpPr>
          <p:cNvPr id="44" name="Connecteur droit 43"/>
          <p:cNvCxnSpPr/>
          <p:nvPr/>
        </p:nvCxnSpPr>
        <p:spPr>
          <a:xfrm>
            <a:off x="6148085" y="1248291"/>
            <a:ext cx="2196" cy="559066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/>
        </p:nvCxnSpPr>
        <p:spPr>
          <a:xfrm flipH="1">
            <a:off x="309033" y="4331427"/>
            <a:ext cx="11508051" cy="2149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 flipH="1">
            <a:off x="309033" y="5419212"/>
            <a:ext cx="11397259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10915650" y="6076950"/>
            <a:ext cx="1362075" cy="781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ZoneTexte 53"/>
          <p:cNvSpPr txBox="1"/>
          <p:nvPr/>
        </p:nvSpPr>
        <p:spPr>
          <a:xfrm>
            <a:off x="7227549" y="3736279"/>
            <a:ext cx="3893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Améliorer la prise en charge des personnes drépanocytaires</a:t>
            </a:r>
          </a:p>
        </p:txBody>
      </p:sp>
      <p:sp>
        <p:nvSpPr>
          <p:cNvPr id="57" name="Rectangle 56"/>
          <p:cNvSpPr/>
          <p:nvPr/>
        </p:nvSpPr>
        <p:spPr>
          <a:xfrm>
            <a:off x="7003654" y="5494630"/>
            <a:ext cx="41458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Plus de </a:t>
            </a: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3000</a:t>
            </a:r>
            <a:r>
              <a:rPr lang="fr-FR" sz="1400" dirty="0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enfants et adultes drépanocytaires </a:t>
            </a:r>
            <a:r>
              <a:rPr lang="fr-FR" sz="1400" dirty="0">
                <a:latin typeface="Century Gothic" panose="020B0502020202020204" pitchFamily="34" charset="0"/>
                <a:ea typeface="Times New Roman" panose="02020603050405020304" pitchFamily="18" charset="0"/>
              </a:rPr>
              <a:t>pris en charge en 2016</a:t>
            </a:r>
          </a:p>
        </p:txBody>
      </p:sp>
      <p:grpSp>
        <p:nvGrpSpPr>
          <p:cNvPr id="12" name="Groupe 11"/>
          <p:cNvGrpSpPr/>
          <p:nvPr/>
        </p:nvGrpSpPr>
        <p:grpSpPr>
          <a:xfrm>
            <a:off x="1456516" y="6252664"/>
            <a:ext cx="3534867" cy="562507"/>
            <a:chOff x="533369" y="6148547"/>
            <a:chExt cx="3534867" cy="562507"/>
          </a:xfrm>
        </p:grpSpPr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369" y="6148547"/>
              <a:ext cx="659830" cy="402740"/>
            </a:xfrm>
            <a:prstGeom prst="rect">
              <a:avLst/>
            </a:prstGeom>
          </p:spPr>
        </p:pic>
        <p:sp>
          <p:nvSpPr>
            <p:cNvPr id="59" name="Rectangle 58"/>
            <p:cNvSpPr/>
            <p:nvPr/>
          </p:nvSpPr>
          <p:spPr>
            <a:xfrm>
              <a:off x="1051399" y="6187834"/>
              <a:ext cx="301683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400" dirty="0">
                  <a:solidFill>
                    <a:srgbClr val="C1022C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Congo-Brazzaville (Pointe-Noire)</a:t>
              </a:r>
            </a:p>
            <a:p>
              <a:endParaRPr lang="fr-FR" sz="1400" dirty="0">
                <a:solidFill>
                  <a:srgbClr val="C1022C"/>
                </a:solidFill>
                <a:latin typeface="Century Gothic" panose="020B050202020202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0" name="Imag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92" y="100307"/>
            <a:ext cx="892605" cy="902637"/>
          </a:xfrm>
          <a:prstGeom prst="rect">
            <a:avLst/>
          </a:prstGeom>
        </p:spPr>
      </p:pic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1275505" y="4598774"/>
            <a:ext cx="34680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fr-FR" sz="1400" dirty="0">
                <a:latin typeface="Century Gothic" panose="020B0502020202020204" pitchFamily="34" charset="0"/>
                <a:cs typeface="Gisha" panose="020B0502040204020203" pitchFamily="34" charset="-79"/>
              </a:rPr>
              <a:t>8 structures </a:t>
            </a:r>
            <a:r>
              <a:rPr lang="fr-FR" sz="1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de santé accompagnées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293944" y="5494630"/>
            <a:ext cx="38973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Plus de </a:t>
            </a: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71 000 </a:t>
            </a:r>
            <a:r>
              <a:rPr lang="fr-FR" sz="1400" dirty="0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personnes </a:t>
            </a:r>
            <a:r>
              <a:rPr lang="fr-FR" sz="1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bénéficiant de soins de meilleure qualité en 2016 </a:t>
            </a:r>
          </a:p>
        </p:txBody>
      </p:sp>
      <p:sp>
        <p:nvSpPr>
          <p:cNvPr id="37" name="Rectangle 6"/>
          <p:cNvSpPr>
            <a:spLocks noChangeArrowheads="1"/>
          </p:cNvSpPr>
          <p:nvPr/>
        </p:nvSpPr>
        <p:spPr bwMode="auto">
          <a:xfrm>
            <a:off x="6562726" y="4409015"/>
            <a:ext cx="525435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Accompagnement de la Plateforme d’Appui, de Formation et de Veille sur la Drépanocytose (PAFOVED)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Renforcement du Réseau d’</a:t>
            </a:r>
            <a:r>
              <a:rPr lang="fr-FR" sz="1400" dirty="0"/>
              <a:t>É</a:t>
            </a:r>
            <a:r>
              <a:rPr lang="fr-FR" sz="1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tudes de la drépanocytose en Afrique Centrale (REDAC)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5" b="41464"/>
          <a:stretch/>
        </p:blipFill>
        <p:spPr>
          <a:xfrm>
            <a:off x="249275" y="1799675"/>
            <a:ext cx="5904000" cy="1836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27" b="20155"/>
          <a:stretch/>
        </p:blipFill>
        <p:spPr>
          <a:xfrm>
            <a:off x="6150281" y="1796579"/>
            <a:ext cx="5854820" cy="1838346"/>
          </a:xfrm>
          <a:prstGeom prst="rect">
            <a:avLst/>
          </a:prstGeom>
        </p:spPr>
      </p:pic>
      <p:cxnSp>
        <p:nvCxnSpPr>
          <p:cNvPr id="53" name="Connecteur droit 52"/>
          <p:cNvCxnSpPr/>
          <p:nvPr/>
        </p:nvCxnSpPr>
        <p:spPr>
          <a:xfrm flipH="1">
            <a:off x="309033" y="6085093"/>
            <a:ext cx="11446899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Parallélogramme 42"/>
          <p:cNvSpPr/>
          <p:nvPr/>
        </p:nvSpPr>
        <p:spPr>
          <a:xfrm>
            <a:off x="8905875" y="-13361"/>
            <a:ext cx="1237735" cy="895350"/>
          </a:xfrm>
          <a:prstGeom prst="parallelogram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11</a:t>
            </a:r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%</a:t>
            </a:r>
          </a:p>
          <a:p>
            <a:pPr algn="ctr"/>
            <a:r>
              <a:rPr lang="fr-FR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DE L’ACTIVITÉ</a:t>
            </a:r>
          </a:p>
        </p:txBody>
      </p:sp>
      <p:sp>
        <p:nvSpPr>
          <p:cNvPr id="45" name="Parallélogramme 44"/>
          <p:cNvSpPr/>
          <p:nvPr/>
        </p:nvSpPr>
        <p:spPr>
          <a:xfrm>
            <a:off x="10000048" y="-22570"/>
            <a:ext cx="1237735" cy="895350"/>
          </a:xfrm>
          <a:prstGeom prst="parallelogram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8</a:t>
            </a:r>
            <a:endParaRPr lang="fr-FR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fr-FR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PROJETS</a:t>
            </a:r>
          </a:p>
        </p:txBody>
      </p:sp>
      <p:sp>
        <p:nvSpPr>
          <p:cNvPr id="61" name="Parallélogramme 60"/>
          <p:cNvSpPr/>
          <p:nvPr/>
        </p:nvSpPr>
        <p:spPr>
          <a:xfrm>
            <a:off x="11094221" y="-12484"/>
            <a:ext cx="1237735" cy="895350"/>
          </a:xfrm>
          <a:prstGeom prst="parallelogram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5</a:t>
            </a:r>
            <a:endParaRPr lang="fr-FR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fr-FR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PAYS</a:t>
            </a:r>
          </a:p>
        </p:txBody>
      </p:sp>
      <p:pic>
        <p:nvPicPr>
          <p:cNvPr id="62" name="Imag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526" y="6418012"/>
            <a:ext cx="663796" cy="33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763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0A20-9CBC-4641-B465-A08BE88AA1C2}" type="slidenum">
              <a:rPr lang="fr-FR" smtClean="0"/>
              <a:t>15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9" b="7351"/>
          <a:stretch/>
        </p:blipFill>
        <p:spPr>
          <a:xfrm>
            <a:off x="124220" y="0"/>
            <a:ext cx="12067780" cy="66684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4220" y="5468127"/>
            <a:ext cx="12210655" cy="1389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Merci de votre attention !</a:t>
            </a:r>
          </a:p>
          <a:p>
            <a:pPr algn="ctr"/>
            <a:r>
              <a:rPr lang="fr-FR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Plus de détail sur les projets &amp; programmes de l’IECD sur </a:t>
            </a:r>
            <a:r>
              <a:rPr lang="fr-FR" sz="2000" dirty="0">
                <a:solidFill>
                  <a:schemeClr val="accent3"/>
                </a:solidFill>
                <a:latin typeface="Century Gothic" panose="020B0502020202020204" pitchFamily="34" charset="0"/>
                <a:hlinkClick r:id="rId3"/>
              </a:rPr>
              <a:t>www.iecd.org</a:t>
            </a:r>
            <a:r>
              <a:rPr lang="fr-FR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526" y="6418012"/>
            <a:ext cx="663796" cy="33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161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3" y="-1303020"/>
            <a:ext cx="12226692" cy="816102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0A20-9CBC-4641-B465-A08BE88AA1C2}" type="slidenum">
              <a:rPr lang="fr-FR" smtClean="0"/>
              <a:t>2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26493" y="5468127"/>
            <a:ext cx="12226692" cy="1389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r>
              <a:rPr lang="fr-FR" sz="4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Notre mission ? </a:t>
            </a:r>
            <a:r>
              <a:rPr lang="fr-FR" dirty="0">
                <a:solidFill>
                  <a:schemeClr val="tx2"/>
                </a:solidFill>
                <a:latin typeface="Century Gothic" panose="020B0502020202020204" pitchFamily="34" charset="0"/>
              </a:rPr>
              <a:t>Bâtir des environnements permettant à toute personne de construire son avenir et une société plus juste</a:t>
            </a:r>
            <a:endParaRPr lang="fr-FR" sz="44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526" y="6418012"/>
            <a:ext cx="663796" cy="33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445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06758" y="1397431"/>
            <a:ext cx="6416704" cy="4730484"/>
          </a:xfrm>
        </p:spPr>
        <p:txBody>
          <a:bodyPr>
            <a:normAutofit fontScale="62500" lnSpcReduction="20000"/>
          </a:bodyPr>
          <a:lstStyle/>
          <a:p>
            <a:pPr fontAlgn="base">
              <a:lnSpc>
                <a:spcPct val="120000"/>
              </a:lnSpc>
            </a:pPr>
            <a:r>
              <a:rPr lang="fr-FR" sz="2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Association de solidarité internationale</a:t>
            </a:r>
            <a:r>
              <a:rPr lang="fr-FR" sz="2400" dirty="0">
                <a:latin typeface="Century Gothic" panose="020B0502020202020204" pitchFamily="34" charset="0"/>
              </a:rPr>
              <a:t>, dont la mission est </a:t>
            </a:r>
            <a:r>
              <a:rPr lang="fr-FR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reconnue d’utilité publique</a:t>
            </a:r>
          </a:p>
          <a:p>
            <a:pPr marL="0" indent="0" fontAlgn="base">
              <a:buNone/>
            </a:pPr>
            <a:endParaRPr lang="fr-FR" sz="2400" dirty="0">
              <a:latin typeface="Century Gothic" panose="020B0502020202020204" pitchFamily="34" charset="0"/>
            </a:endParaRPr>
          </a:p>
          <a:p>
            <a:pPr fontAlgn="base"/>
            <a:r>
              <a:rPr lang="fr-FR" sz="2400" dirty="0">
                <a:latin typeface="Century Gothic" panose="020B0502020202020204" pitchFamily="34" charset="0"/>
              </a:rPr>
              <a:t>Un savoir-faire élaboré depuis bientôt </a:t>
            </a:r>
            <a:r>
              <a:rPr lang="fr-FR" sz="3800" dirty="0">
                <a:solidFill>
                  <a:schemeClr val="tx2"/>
                </a:solidFill>
                <a:latin typeface="Century Gothic" panose="020B0502020202020204" pitchFamily="34" charset="0"/>
              </a:rPr>
              <a:t>30</a:t>
            </a:r>
            <a:r>
              <a:rPr lang="fr-FR" sz="2400" dirty="0">
                <a:latin typeface="Century Gothic" panose="020B0502020202020204" pitchFamily="34" charset="0"/>
              </a:rPr>
              <a:t> </a:t>
            </a:r>
            <a:r>
              <a:rPr lang="fr-FR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ans</a:t>
            </a:r>
          </a:p>
          <a:p>
            <a:pPr marL="0" indent="0" fontAlgn="base">
              <a:buNone/>
            </a:pPr>
            <a:endParaRPr lang="fr-FR" sz="2400" dirty="0">
              <a:latin typeface="Century Gothic" panose="020B0502020202020204" pitchFamily="34" charset="0"/>
            </a:endParaRPr>
          </a:p>
          <a:p>
            <a:pPr fontAlgn="base"/>
            <a:r>
              <a:rPr lang="fr-FR" sz="3800" dirty="0">
                <a:solidFill>
                  <a:srgbClr val="C1022C"/>
                </a:solidFill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52</a:t>
            </a:r>
            <a:r>
              <a:rPr lang="fr-FR" sz="2400" dirty="0"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r-FR" sz="2400" dirty="0">
                <a:solidFill>
                  <a:schemeClr val="tx2"/>
                </a:solidFill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projets</a:t>
            </a:r>
            <a:r>
              <a:rPr lang="fr-FR" sz="2400" dirty="0"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 mis en œuvre dans </a:t>
            </a:r>
            <a:r>
              <a:rPr lang="fr-FR" sz="3900" dirty="0">
                <a:solidFill>
                  <a:schemeClr val="tx2"/>
                </a:solidFill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15</a:t>
            </a:r>
            <a:r>
              <a:rPr lang="fr-FR" sz="2400" dirty="0"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 pays</a:t>
            </a:r>
          </a:p>
          <a:p>
            <a:pPr marL="0" indent="0" fontAlgn="base">
              <a:buNone/>
            </a:pPr>
            <a:endParaRPr lang="fr-FR" sz="2400" dirty="0">
              <a:latin typeface="Century Gothic" panose="020B0502020202020204" pitchFamily="34" charset="0"/>
              <a:ea typeface="Tahoma" pitchFamily="34" charset="0"/>
              <a:cs typeface="Tahoma" pitchFamily="34" charset="0"/>
            </a:endParaRPr>
          </a:p>
          <a:p>
            <a:pPr fontAlgn="base">
              <a:lnSpc>
                <a:spcPct val="120000"/>
              </a:lnSpc>
            </a:pPr>
            <a:r>
              <a:rPr lang="fr-FR" sz="3800" dirty="0">
                <a:solidFill>
                  <a:schemeClr val="tx2"/>
                </a:solidFill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4</a:t>
            </a:r>
            <a:r>
              <a:rPr lang="fr-FR" sz="2400" dirty="0"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r-FR" sz="2400" dirty="0">
                <a:solidFill>
                  <a:schemeClr val="tx2"/>
                </a:solidFill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pôles d’intervention </a:t>
            </a:r>
            <a:r>
              <a:rPr lang="fr-FR" sz="2400" dirty="0"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(formation professionnelle et emploi, entrepreneuriat, éducation, santé)</a:t>
            </a:r>
          </a:p>
          <a:p>
            <a:pPr fontAlgn="base">
              <a:lnSpc>
                <a:spcPct val="120000"/>
              </a:lnSpc>
            </a:pPr>
            <a:endParaRPr lang="fr-FR" sz="2400" dirty="0">
              <a:latin typeface="Century Gothic" panose="020B0502020202020204" pitchFamily="34" charset="0"/>
            </a:endParaRPr>
          </a:p>
          <a:p>
            <a:pPr fontAlgn="base"/>
            <a:r>
              <a:rPr lang="fr-FR" sz="2400" dirty="0">
                <a:latin typeface="Century Gothic" panose="020B0502020202020204" pitchFamily="34" charset="0"/>
              </a:rPr>
              <a:t>Plus de </a:t>
            </a:r>
            <a:r>
              <a:rPr lang="fr-FR" sz="3800" dirty="0">
                <a:solidFill>
                  <a:schemeClr val="tx2"/>
                </a:solidFill>
                <a:latin typeface="Century Gothic" panose="020B0502020202020204" pitchFamily="34" charset="0"/>
              </a:rPr>
              <a:t>23 000 </a:t>
            </a:r>
            <a:r>
              <a:rPr lang="fr-FR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enfants, jeunes et adultes </a:t>
            </a:r>
            <a:r>
              <a:rPr lang="fr-FR" sz="2400" dirty="0">
                <a:latin typeface="Century Gothic" panose="020B0502020202020204" pitchFamily="34" charset="0"/>
              </a:rPr>
              <a:t>éduqués, formés et insérés professionnellement.</a:t>
            </a:r>
          </a:p>
          <a:p>
            <a:pPr marL="0" indent="0" fontAlgn="base">
              <a:buNone/>
            </a:pPr>
            <a:endParaRPr lang="fr-FR" sz="2400" dirty="0">
              <a:latin typeface="Century Gothic" panose="020B0502020202020204" pitchFamily="34" charset="0"/>
            </a:endParaRPr>
          </a:p>
          <a:p>
            <a:pPr fontAlgn="base"/>
            <a:r>
              <a:rPr lang="fr-FR" sz="2400" dirty="0">
                <a:latin typeface="Century Gothic" panose="020B0502020202020204" pitchFamily="34" charset="0"/>
              </a:rPr>
              <a:t>Plus de </a:t>
            </a:r>
            <a:r>
              <a:rPr lang="fr-FR" sz="3800" dirty="0">
                <a:solidFill>
                  <a:schemeClr val="tx2"/>
                </a:solidFill>
                <a:latin typeface="Century Gothic" panose="020B0502020202020204" pitchFamily="34" charset="0"/>
              </a:rPr>
              <a:t>74 000 </a:t>
            </a:r>
            <a:r>
              <a:rPr lang="fr-FR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patients </a:t>
            </a:r>
            <a:r>
              <a:rPr lang="fr-FR" sz="2400" dirty="0">
                <a:latin typeface="Century Gothic" panose="020B0502020202020204" pitchFamily="34" charset="0"/>
              </a:rPr>
              <a:t>pris en charge ou bénéficiant de soins de meilleure qualité</a:t>
            </a:r>
          </a:p>
          <a:p>
            <a:pPr fontAlgn="base"/>
            <a:endParaRPr lang="fr-FR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fr-FR" dirty="0">
              <a:latin typeface="Century Gothic" panose="020B0502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0A20-9CBC-4641-B465-A08BE88AA1C2}" type="slidenum">
              <a:rPr lang="fr-FR" smtClean="0"/>
              <a:t>3</a:t>
            </a:fld>
            <a:endParaRPr lang="fr-FR"/>
          </a:p>
        </p:txBody>
      </p:sp>
      <p:sp>
        <p:nvSpPr>
          <p:cNvPr id="6" name="Forme en L 5"/>
          <p:cNvSpPr>
            <a:spLocks/>
          </p:cNvSpPr>
          <p:nvPr/>
        </p:nvSpPr>
        <p:spPr>
          <a:xfrm rot="5400000">
            <a:off x="4695933" y="1008687"/>
            <a:ext cx="1021650" cy="781474"/>
          </a:xfrm>
          <a:prstGeom prst="corner">
            <a:avLst>
              <a:gd name="adj1" fmla="val 22461"/>
              <a:gd name="adj2" fmla="val 21712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en L 6"/>
          <p:cNvSpPr>
            <a:spLocks/>
          </p:cNvSpPr>
          <p:nvPr/>
        </p:nvSpPr>
        <p:spPr>
          <a:xfrm rot="5400000" flipH="1" flipV="1">
            <a:off x="11068479" y="5468244"/>
            <a:ext cx="742899" cy="576442"/>
          </a:xfrm>
          <a:prstGeom prst="corner">
            <a:avLst>
              <a:gd name="adj1" fmla="val 16844"/>
              <a:gd name="adj2" fmla="val 17834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7" r="28709"/>
          <a:stretch/>
        </p:blipFill>
        <p:spPr>
          <a:xfrm>
            <a:off x="127804" y="0"/>
            <a:ext cx="432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13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6230024" cy="685800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0A20-9CBC-4641-B465-A08BE88AA1C2}" type="slidenum">
              <a:rPr lang="fr-FR" smtClean="0"/>
              <a:t>4</a:t>
            </a:fld>
            <a:endParaRPr lang="fr-FR"/>
          </a:p>
        </p:txBody>
      </p:sp>
      <p:grpSp>
        <p:nvGrpSpPr>
          <p:cNvPr id="5" name="Groupe 4"/>
          <p:cNvGrpSpPr/>
          <p:nvPr/>
        </p:nvGrpSpPr>
        <p:grpSpPr>
          <a:xfrm>
            <a:off x="6378260" y="1463733"/>
            <a:ext cx="3270599" cy="4414972"/>
            <a:chOff x="5725244" y="2206674"/>
            <a:chExt cx="3270599" cy="4414972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9" t="3260" r="16185" b="6276"/>
            <a:stretch/>
          </p:blipFill>
          <p:spPr>
            <a:xfrm>
              <a:off x="5725244" y="4461646"/>
              <a:ext cx="2412000" cy="2160000"/>
            </a:xfrm>
            <a:prstGeom prst="ellipse">
              <a:avLst/>
            </a:prstGeom>
            <a:ln w="3175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2699" r="55761" b="25319"/>
            <a:stretch/>
          </p:blipFill>
          <p:spPr>
            <a:xfrm>
              <a:off x="6583843" y="2206674"/>
              <a:ext cx="2412000" cy="2160000"/>
            </a:xfrm>
            <a:prstGeom prst="ellipse">
              <a:avLst/>
            </a:prstGeom>
            <a:ln w="3175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1" r="18138" b="6615"/>
          <a:stretch/>
        </p:blipFill>
        <p:spPr>
          <a:xfrm>
            <a:off x="3652773" y="3714066"/>
            <a:ext cx="2412000" cy="216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Rectangle 14"/>
          <p:cNvSpPr/>
          <p:nvPr/>
        </p:nvSpPr>
        <p:spPr>
          <a:xfrm>
            <a:off x="2935369" y="278973"/>
            <a:ext cx="2246262" cy="7134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Un regard sur la personne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32563" y="2213354"/>
            <a:ext cx="2246262" cy="7134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L’audace pour entreprendre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65564" y="2109709"/>
            <a:ext cx="2246262" cy="7134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L’esprit de service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323642" y="4468616"/>
            <a:ext cx="2246262" cy="7134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Un engagement professionnel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938496" y="4498201"/>
            <a:ext cx="2246262" cy="7134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La patience pour mettre en œuvre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26493" y="5987903"/>
            <a:ext cx="6103531" cy="870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r>
              <a:rPr lang="fr-FR" sz="3200" dirty="0">
                <a:solidFill>
                  <a:schemeClr val="tx2"/>
                </a:solidFill>
                <a:latin typeface="Century Gothic" panose="020B0502020202020204" pitchFamily="34" charset="0"/>
              </a:rPr>
              <a:t>3 VALEURS…</a:t>
            </a:r>
            <a:endParaRPr lang="fr-FR" sz="4400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230024" y="5978692"/>
            <a:ext cx="5961976" cy="974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Ins="396000" rtlCol="0" anchor="ctr"/>
          <a:lstStyle/>
          <a:p>
            <a:pPr algn="r"/>
            <a:r>
              <a:rPr lang="fr-FR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…2 VERTUS</a:t>
            </a:r>
            <a:endParaRPr lang="fr-FR" sz="3200" dirty="0">
              <a:solidFill>
                <a:schemeClr val="bg1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8" r="3891"/>
          <a:stretch/>
        </p:blipFill>
        <p:spPr>
          <a:xfrm>
            <a:off x="5024024" y="149633"/>
            <a:ext cx="2412000" cy="2160000"/>
          </a:xfrm>
          <a:prstGeom prst="ellipse">
            <a:avLst/>
          </a:prstGeom>
          <a:ln w="317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" r="10625"/>
          <a:stretch/>
        </p:blipFill>
        <p:spPr>
          <a:xfrm>
            <a:off x="2852500" y="1502813"/>
            <a:ext cx="2412000" cy="216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651" y="149633"/>
            <a:ext cx="663796" cy="33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9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3" b="36021"/>
          <a:stretch/>
        </p:blipFill>
        <p:spPr>
          <a:xfrm>
            <a:off x="413024" y="3024847"/>
            <a:ext cx="4230000" cy="1436400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0A20-9CBC-4641-B465-A08BE88AA1C2}" type="slidenum">
              <a:rPr lang="fr-FR" smtClean="0"/>
              <a:t>5</a:t>
            </a:fld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7" r="253" b="52622"/>
          <a:stretch/>
        </p:blipFill>
        <p:spPr>
          <a:xfrm>
            <a:off x="413024" y="4505768"/>
            <a:ext cx="4198731" cy="142394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26493" y="5963478"/>
            <a:ext cx="12047035" cy="89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r>
              <a:rPr lang="fr-FR" sz="3200" dirty="0">
                <a:solidFill>
                  <a:schemeClr val="tx2"/>
                </a:solidFill>
                <a:latin typeface="Century Gothic" panose="020B0502020202020204" pitchFamily="34" charset="0"/>
              </a:rPr>
              <a:t>LES PERSONNES B</a:t>
            </a:r>
            <a:r>
              <a:rPr lang="fr-FR" sz="3200" dirty="0">
                <a:solidFill>
                  <a:schemeClr val="accent2"/>
                </a:solidFill>
                <a:latin typeface="Century Gothic" panose="020B0502020202020204" pitchFamily="34" charset="0"/>
              </a:rPr>
              <a:t>É</a:t>
            </a:r>
            <a:r>
              <a:rPr lang="fr-FR" sz="3200" dirty="0">
                <a:solidFill>
                  <a:schemeClr val="tx2"/>
                </a:solidFill>
                <a:latin typeface="Century Gothic" panose="020B0502020202020204" pitchFamily="34" charset="0"/>
              </a:rPr>
              <a:t>N</a:t>
            </a:r>
            <a:r>
              <a:rPr lang="fr-FR" sz="3200" dirty="0">
                <a:solidFill>
                  <a:schemeClr val="accent2"/>
                </a:solidFill>
                <a:latin typeface="Century Gothic" panose="020B0502020202020204" pitchFamily="34" charset="0"/>
              </a:rPr>
              <a:t>É</a:t>
            </a:r>
            <a:r>
              <a:rPr lang="fr-FR" sz="3200" dirty="0">
                <a:solidFill>
                  <a:schemeClr val="tx2"/>
                </a:solidFill>
                <a:latin typeface="Century Gothic" panose="020B0502020202020204" pitchFamily="34" charset="0"/>
              </a:rPr>
              <a:t>FICIAIRES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20" b="26943"/>
          <a:stretch/>
        </p:blipFill>
        <p:spPr>
          <a:xfrm>
            <a:off x="413024" y="1534611"/>
            <a:ext cx="4215600" cy="14400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" b="38397"/>
          <a:stretch/>
        </p:blipFill>
        <p:spPr>
          <a:xfrm>
            <a:off x="413024" y="60848"/>
            <a:ext cx="4215600" cy="1440000"/>
          </a:xfrm>
          <a:prstGeom prst="rect">
            <a:avLst/>
          </a:prstGeom>
        </p:spPr>
      </p:pic>
      <p:graphicFrame>
        <p:nvGraphicFramePr>
          <p:cNvPr id="2" name="Diagramme 1"/>
          <p:cNvGraphicFramePr/>
          <p:nvPr>
            <p:extLst>
              <p:ext uri="{D42A27DB-BD31-4B8C-83A1-F6EECF244321}">
                <p14:modId xmlns:p14="http://schemas.microsoft.com/office/powerpoint/2010/main" val="3538436052"/>
              </p:ext>
            </p:extLst>
          </p:nvPr>
        </p:nvGraphicFramePr>
        <p:xfrm>
          <a:off x="4064000" y="198836"/>
          <a:ext cx="775122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Rectangle 3"/>
          <p:cNvSpPr/>
          <p:nvPr/>
        </p:nvSpPr>
        <p:spPr>
          <a:xfrm>
            <a:off x="3779520" y="553850"/>
            <a:ext cx="2189052" cy="11199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12 000</a:t>
            </a:r>
            <a:endParaRPr lang="fr-FR" sz="24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31654" y="2010731"/>
            <a:ext cx="2189052" cy="11199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solidFill>
                  <a:schemeClr val="tx2"/>
                </a:solidFill>
                <a:latin typeface="Century Gothic" panose="020B0502020202020204" pitchFamily="34" charset="0"/>
              </a:rPr>
              <a:t>4 000</a:t>
            </a:r>
            <a:endParaRPr lang="fr-FR" sz="20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221048" y="3270925"/>
            <a:ext cx="2189052" cy="11199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tx2"/>
                </a:solidFill>
                <a:latin typeface="Century Gothic" panose="020B0502020202020204" pitchFamily="34" charset="0"/>
              </a:rPr>
              <a:t>4 000</a:t>
            </a:r>
            <a:endParaRPr lang="fr-FR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315574" y="5427663"/>
            <a:ext cx="6626139" cy="594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tx2"/>
                </a:solidFill>
                <a:latin typeface="Century Gothic" panose="020B0502020202020204" pitchFamily="34" charset="0"/>
              </a:rPr>
              <a:t>71 000</a:t>
            </a:r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r>
              <a:rPr lang="fr-FR" sz="1300" dirty="0">
                <a:solidFill>
                  <a:schemeClr val="tx2"/>
                </a:solidFill>
                <a:latin typeface="Century Gothic" panose="020B0502020202020204" pitchFamily="34" charset="0"/>
              </a:rPr>
              <a:t>patients bénéficiant de soins de meilleure qualité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14652" y="4416725"/>
            <a:ext cx="2189052" cy="11199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2"/>
                </a:solidFill>
                <a:latin typeface="Century Gothic" panose="020B0502020202020204" pitchFamily="34" charset="0"/>
              </a:rPr>
              <a:t>3 000</a:t>
            </a:r>
            <a:endParaRPr lang="fr-FR" sz="16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511748" y="4408356"/>
            <a:ext cx="2661780" cy="11199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pris en charge dans</a:t>
            </a:r>
          </a:p>
          <a:p>
            <a:pPr algn="ctr"/>
            <a:r>
              <a:rPr lang="fr-FR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des centres de santé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526" y="6418012"/>
            <a:ext cx="663796" cy="33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759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0A20-9CBC-4641-B465-A08BE88AA1C2}" type="slidenum">
              <a:rPr lang="fr-FR" smtClean="0"/>
              <a:t>6</a:t>
            </a:fld>
            <a:endParaRPr lang="fr-FR"/>
          </a:p>
        </p:txBody>
      </p:sp>
      <p:graphicFrame>
        <p:nvGraphicFramePr>
          <p:cNvPr id="5" name="Diagramme 4"/>
          <p:cNvGraphicFramePr/>
          <p:nvPr>
            <p:extLst>
              <p:ext uri="{D42A27DB-BD31-4B8C-83A1-F6EECF244321}">
                <p14:modId xmlns:p14="http://schemas.microsoft.com/office/powerpoint/2010/main" val="3267141569"/>
              </p:ext>
            </p:extLst>
          </p:nvPr>
        </p:nvGraphicFramePr>
        <p:xfrm>
          <a:off x="834887" y="0"/>
          <a:ext cx="10783955" cy="6838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 7"/>
          <p:cNvSpPr/>
          <p:nvPr/>
        </p:nvSpPr>
        <p:spPr>
          <a:xfrm>
            <a:off x="116333" y="6099178"/>
            <a:ext cx="11760635" cy="7823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pPr algn="ctr"/>
            <a:r>
              <a:rPr lang="fr-FR" sz="3200" dirty="0">
                <a:solidFill>
                  <a:schemeClr val="tx2"/>
                </a:solidFill>
                <a:latin typeface="Century Gothic" panose="020B0502020202020204" pitchFamily="34" charset="0"/>
              </a:rPr>
              <a:t>4 PÔLES D’INTERVENTION</a:t>
            </a:r>
          </a:p>
        </p:txBody>
      </p:sp>
      <p:sp>
        <p:nvSpPr>
          <p:cNvPr id="9" name="Ellipse 8"/>
          <p:cNvSpPr/>
          <p:nvPr/>
        </p:nvSpPr>
        <p:spPr>
          <a:xfrm>
            <a:off x="1034773" y="139148"/>
            <a:ext cx="900000" cy="90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34%</a:t>
            </a:r>
          </a:p>
          <a:p>
            <a:pPr algn="ctr"/>
            <a:r>
              <a:rPr lang="fr-FR" sz="700" dirty="0">
                <a:solidFill>
                  <a:schemeClr val="tx2"/>
                </a:solidFill>
                <a:latin typeface="Century Gothic" panose="020B0502020202020204" pitchFamily="34" charset="0"/>
              </a:rPr>
              <a:t>de l’activité</a:t>
            </a:r>
          </a:p>
        </p:txBody>
      </p:sp>
      <p:sp>
        <p:nvSpPr>
          <p:cNvPr id="10" name="Ellipse 9"/>
          <p:cNvSpPr/>
          <p:nvPr/>
        </p:nvSpPr>
        <p:spPr>
          <a:xfrm>
            <a:off x="3726069" y="139148"/>
            <a:ext cx="900000" cy="90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31%</a:t>
            </a:r>
          </a:p>
          <a:p>
            <a:pPr algn="ctr"/>
            <a:r>
              <a:rPr lang="fr-FR" sz="700" dirty="0">
                <a:solidFill>
                  <a:schemeClr val="tx2"/>
                </a:solidFill>
                <a:latin typeface="Century Gothic" panose="020B0502020202020204" pitchFamily="34" charset="0"/>
              </a:rPr>
              <a:t>de l’activité</a:t>
            </a:r>
          </a:p>
        </p:txBody>
      </p:sp>
      <p:sp>
        <p:nvSpPr>
          <p:cNvPr id="11" name="Ellipse 10"/>
          <p:cNvSpPr/>
          <p:nvPr/>
        </p:nvSpPr>
        <p:spPr>
          <a:xfrm>
            <a:off x="6417365" y="139148"/>
            <a:ext cx="900000" cy="90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24%</a:t>
            </a:r>
          </a:p>
          <a:p>
            <a:pPr algn="ctr"/>
            <a:r>
              <a:rPr lang="fr-FR" sz="700" dirty="0">
                <a:solidFill>
                  <a:schemeClr val="tx2"/>
                </a:solidFill>
                <a:latin typeface="Century Gothic" panose="020B0502020202020204" pitchFamily="34" charset="0"/>
              </a:rPr>
              <a:t>de l’activité</a:t>
            </a:r>
          </a:p>
        </p:txBody>
      </p:sp>
      <p:sp>
        <p:nvSpPr>
          <p:cNvPr id="12" name="Ellipse 11"/>
          <p:cNvSpPr/>
          <p:nvPr/>
        </p:nvSpPr>
        <p:spPr>
          <a:xfrm>
            <a:off x="9108661" y="139148"/>
            <a:ext cx="900000" cy="90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11%</a:t>
            </a:r>
          </a:p>
          <a:p>
            <a:pPr algn="ctr"/>
            <a:r>
              <a:rPr lang="fr-FR" sz="700" dirty="0">
                <a:solidFill>
                  <a:schemeClr val="tx2"/>
                </a:solidFill>
                <a:latin typeface="Century Gothic" panose="020B0502020202020204" pitchFamily="34" charset="0"/>
              </a:rPr>
              <a:t>de l’activité</a:t>
            </a:r>
          </a:p>
        </p:txBody>
      </p:sp>
      <p:sp>
        <p:nvSpPr>
          <p:cNvPr id="2" name="Rectangle 1"/>
          <p:cNvSpPr/>
          <p:nvPr/>
        </p:nvSpPr>
        <p:spPr>
          <a:xfrm>
            <a:off x="11618842" y="6334125"/>
            <a:ext cx="897008" cy="657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526" y="6418012"/>
            <a:ext cx="663796" cy="33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78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e 5"/>
          <p:cNvGrpSpPr>
            <a:grpSpLocks noChangeAspect="1"/>
          </p:cNvGrpSpPr>
          <p:nvPr/>
        </p:nvGrpSpPr>
        <p:grpSpPr bwMode="auto">
          <a:xfrm>
            <a:off x="1997642" y="561776"/>
            <a:ext cx="9270976" cy="5592700"/>
            <a:chOff x="3289783" y="2969253"/>
            <a:chExt cx="5530689" cy="3335550"/>
          </a:xfrm>
        </p:grpSpPr>
        <p:sp>
          <p:nvSpPr>
            <p:cNvPr id="99" name="Freeform 14"/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6589134" y="2969253"/>
              <a:ext cx="1972278" cy="1237351"/>
            </a:xfrm>
            <a:custGeom>
              <a:avLst/>
              <a:gdLst>
                <a:gd name="T0" fmla="*/ 2147483647 w 2936"/>
                <a:gd name="T1" fmla="*/ 2147483647 h 1983"/>
                <a:gd name="T2" fmla="*/ 2147483647 w 2936"/>
                <a:gd name="T3" fmla="*/ 2147483647 h 1983"/>
                <a:gd name="T4" fmla="*/ 2147483647 w 2936"/>
                <a:gd name="T5" fmla="*/ 2147483647 h 1983"/>
                <a:gd name="T6" fmla="*/ 2147483647 w 2936"/>
                <a:gd name="T7" fmla="*/ 2147483647 h 1983"/>
                <a:gd name="T8" fmla="*/ 2147483647 w 2936"/>
                <a:gd name="T9" fmla="*/ 2147483647 h 1983"/>
                <a:gd name="T10" fmla="*/ 2147483647 w 2936"/>
                <a:gd name="T11" fmla="*/ 2147483647 h 1983"/>
                <a:gd name="T12" fmla="*/ 2147483647 w 2936"/>
                <a:gd name="T13" fmla="*/ 2147483647 h 1983"/>
                <a:gd name="T14" fmla="*/ 2147483647 w 2936"/>
                <a:gd name="T15" fmla="*/ 2147483647 h 1983"/>
                <a:gd name="T16" fmla="*/ 2147483647 w 2936"/>
                <a:gd name="T17" fmla="*/ 2147483647 h 1983"/>
                <a:gd name="T18" fmla="*/ 2147483647 w 2936"/>
                <a:gd name="T19" fmla="*/ 2147483647 h 1983"/>
                <a:gd name="T20" fmla="*/ 2147483647 w 2936"/>
                <a:gd name="T21" fmla="*/ 2147483647 h 1983"/>
                <a:gd name="T22" fmla="*/ 2147483647 w 2936"/>
                <a:gd name="T23" fmla="*/ 2147483647 h 1983"/>
                <a:gd name="T24" fmla="*/ 2147483647 w 2936"/>
                <a:gd name="T25" fmla="*/ 2147483647 h 1983"/>
                <a:gd name="T26" fmla="*/ 2147483647 w 2936"/>
                <a:gd name="T27" fmla="*/ 2147483647 h 1983"/>
                <a:gd name="T28" fmla="*/ 2147483647 w 2936"/>
                <a:gd name="T29" fmla="*/ 2147483647 h 1983"/>
                <a:gd name="T30" fmla="*/ 2147483647 w 2936"/>
                <a:gd name="T31" fmla="*/ 2147483647 h 1983"/>
                <a:gd name="T32" fmla="*/ 2147483647 w 2936"/>
                <a:gd name="T33" fmla="*/ 2147483647 h 1983"/>
                <a:gd name="T34" fmla="*/ 2147483647 w 2936"/>
                <a:gd name="T35" fmla="*/ 2147483647 h 1983"/>
                <a:gd name="T36" fmla="*/ 2147483647 w 2936"/>
                <a:gd name="T37" fmla="*/ 2147483647 h 1983"/>
                <a:gd name="T38" fmla="*/ 2147483647 w 2936"/>
                <a:gd name="T39" fmla="*/ 2147483647 h 1983"/>
                <a:gd name="T40" fmla="*/ 2147483647 w 2936"/>
                <a:gd name="T41" fmla="*/ 2147483647 h 1983"/>
                <a:gd name="T42" fmla="*/ 2147483647 w 2936"/>
                <a:gd name="T43" fmla="*/ 2147483647 h 1983"/>
                <a:gd name="T44" fmla="*/ 2147483647 w 2936"/>
                <a:gd name="T45" fmla="*/ 2147483647 h 1983"/>
                <a:gd name="T46" fmla="*/ 2147483647 w 2936"/>
                <a:gd name="T47" fmla="*/ 2147483647 h 1983"/>
                <a:gd name="T48" fmla="*/ 2147483647 w 2936"/>
                <a:gd name="T49" fmla="*/ 2147483647 h 1983"/>
                <a:gd name="T50" fmla="*/ 2147483647 w 2936"/>
                <a:gd name="T51" fmla="*/ 2147483647 h 1983"/>
                <a:gd name="T52" fmla="*/ 2147483647 w 2936"/>
                <a:gd name="T53" fmla="*/ 2147483647 h 1983"/>
                <a:gd name="T54" fmla="*/ 2147483647 w 2936"/>
                <a:gd name="T55" fmla="*/ 2147483647 h 1983"/>
                <a:gd name="T56" fmla="*/ 2147483647 w 2936"/>
                <a:gd name="T57" fmla="*/ 2147483647 h 1983"/>
                <a:gd name="T58" fmla="*/ 2147483647 w 2936"/>
                <a:gd name="T59" fmla="*/ 2147483647 h 1983"/>
                <a:gd name="T60" fmla="*/ 2147483647 w 2936"/>
                <a:gd name="T61" fmla="*/ 2147483647 h 1983"/>
                <a:gd name="T62" fmla="*/ 2147483647 w 2936"/>
                <a:gd name="T63" fmla="*/ 2147483647 h 1983"/>
                <a:gd name="T64" fmla="*/ 2147483647 w 2936"/>
                <a:gd name="T65" fmla="*/ 2147483647 h 1983"/>
                <a:gd name="T66" fmla="*/ 2147483647 w 2936"/>
                <a:gd name="T67" fmla="*/ 2147483647 h 1983"/>
                <a:gd name="T68" fmla="*/ 2147483647 w 2936"/>
                <a:gd name="T69" fmla="*/ 2147483647 h 1983"/>
                <a:gd name="T70" fmla="*/ 2147483647 w 2936"/>
                <a:gd name="T71" fmla="*/ 2147483647 h 1983"/>
                <a:gd name="T72" fmla="*/ 2147483647 w 2936"/>
                <a:gd name="T73" fmla="*/ 2147483647 h 1983"/>
                <a:gd name="T74" fmla="*/ 2147483647 w 2936"/>
                <a:gd name="T75" fmla="*/ 2147483647 h 1983"/>
                <a:gd name="T76" fmla="*/ 2147483647 w 2936"/>
                <a:gd name="T77" fmla="*/ 2147483647 h 1983"/>
                <a:gd name="T78" fmla="*/ 2147483647 w 2936"/>
                <a:gd name="T79" fmla="*/ 2147483647 h 1983"/>
                <a:gd name="T80" fmla="*/ 2147483647 w 2936"/>
                <a:gd name="T81" fmla="*/ 2147483647 h 1983"/>
                <a:gd name="T82" fmla="*/ 2147483647 w 2936"/>
                <a:gd name="T83" fmla="*/ 2147483647 h 1983"/>
                <a:gd name="T84" fmla="*/ 2147483647 w 2936"/>
                <a:gd name="T85" fmla="*/ 2147483647 h 1983"/>
                <a:gd name="T86" fmla="*/ 2147483647 w 2936"/>
                <a:gd name="T87" fmla="*/ 2147483647 h 1983"/>
                <a:gd name="T88" fmla="*/ 2147483647 w 2936"/>
                <a:gd name="T89" fmla="*/ 2147483647 h 1983"/>
                <a:gd name="T90" fmla="*/ 2147483647 w 2936"/>
                <a:gd name="T91" fmla="*/ 2147483647 h 1983"/>
                <a:gd name="T92" fmla="*/ 2147483647 w 2936"/>
                <a:gd name="T93" fmla="*/ 2147483647 h 1983"/>
                <a:gd name="T94" fmla="*/ 2147483647 w 2936"/>
                <a:gd name="T95" fmla="*/ 2147483647 h 1983"/>
                <a:gd name="T96" fmla="*/ 2147483647 w 2936"/>
                <a:gd name="T97" fmla="*/ 2147483647 h 1983"/>
                <a:gd name="T98" fmla="*/ 2147483647 w 2936"/>
                <a:gd name="T99" fmla="*/ 2147483647 h 1983"/>
                <a:gd name="T100" fmla="*/ 2147483647 w 2936"/>
                <a:gd name="T101" fmla="*/ 2147483647 h 1983"/>
                <a:gd name="T102" fmla="*/ 2147483647 w 2936"/>
                <a:gd name="T103" fmla="*/ 2147483647 h 1983"/>
                <a:gd name="T104" fmla="*/ 2147483647 w 2936"/>
                <a:gd name="T105" fmla="*/ 2147483647 h 1983"/>
                <a:gd name="T106" fmla="*/ 2147483647 w 2936"/>
                <a:gd name="T107" fmla="*/ 2147483647 h 1983"/>
                <a:gd name="T108" fmla="*/ 2147483647 w 2936"/>
                <a:gd name="T109" fmla="*/ 2147483647 h 1983"/>
                <a:gd name="T110" fmla="*/ 2147483647 w 2936"/>
                <a:gd name="T111" fmla="*/ 2147483647 h 1983"/>
                <a:gd name="T112" fmla="*/ 2147483647 w 2936"/>
                <a:gd name="T113" fmla="*/ 2147483647 h 1983"/>
                <a:gd name="T114" fmla="*/ 2147483647 w 2936"/>
                <a:gd name="T115" fmla="*/ 2147483647 h 1983"/>
                <a:gd name="T116" fmla="*/ 2147483647 w 2936"/>
                <a:gd name="T117" fmla="*/ 2147483647 h 1983"/>
                <a:gd name="T118" fmla="*/ 2147483647 w 2936"/>
                <a:gd name="T119" fmla="*/ 2147483647 h 198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936" h="1983">
                  <a:moveTo>
                    <a:pt x="98" y="954"/>
                  </a:moveTo>
                  <a:lnTo>
                    <a:pt x="129" y="989"/>
                  </a:lnTo>
                  <a:lnTo>
                    <a:pt x="157" y="1017"/>
                  </a:lnTo>
                  <a:lnTo>
                    <a:pt x="170" y="1029"/>
                  </a:lnTo>
                  <a:lnTo>
                    <a:pt x="182" y="1041"/>
                  </a:lnTo>
                  <a:lnTo>
                    <a:pt x="194" y="1050"/>
                  </a:lnTo>
                  <a:lnTo>
                    <a:pt x="205" y="1059"/>
                  </a:lnTo>
                  <a:lnTo>
                    <a:pt x="216" y="1066"/>
                  </a:lnTo>
                  <a:lnTo>
                    <a:pt x="227" y="1072"/>
                  </a:lnTo>
                  <a:lnTo>
                    <a:pt x="238" y="1076"/>
                  </a:lnTo>
                  <a:lnTo>
                    <a:pt x="248" y="1080"/>
                  </a:lnTo>
                  <a:lnTo>
                    <a:pt x="259" y="1082"/>
                  </a:lnTo>
                  <a:lnTo>
                    <a:pt x="270" y="1084"/>
                  </a:lnTo>
                  <a:lnTo>
                    <a:pt x="281" y="1084"/>
                  </a:lnTo>
                  <a:lnTo>
                    <a:pt x="292" y="1084"/>
                  </a:lnTo>
                  <a:lnTo>
                    <a:pt x="364" y="1065"/>
                  </a:lnTo>
                  <a:lnTo>
                    <a:pt x="373" y="1071"/>
                  </a:lnTo>
                  <a:lnTo>
                    <a:pt x="383" y="1079"/>
                  </a:lnTo>
                  <a:lnTo>
                    <a:pt x="393" y="1090"/>
                  </a:lnTo>
                  <a:lnTo>
                    <a:pt x="401" y="1102"/>
                  </a:lnTo>
                  <a:lnTo>
                    <a:pt x="410" y="1114"/>
                  </a:lnTo>
                  <a:lnTo>
                    <a:pt x="418" y="1127"/>
                  </a:lnTo>
                  <a:lnTo>
                    <a:pt x="420" y="1133"/>
                  </a:lnTo>
                  <a:lnTo>
                    <a:pt x="422" y="1139"/>
                  </a:lnTo>
                  <a:lnTo>
                    <a:pt x="423" y="1145"/>
                  </a:lnTo>
                  <a:lnTo>
                    <a:pt x="425" y="1151"/>
                  </a:lnTo>
                  <a:lnTo>
                    <a:pt x="423" y="1157"/>
                  </a:lnTo>
                  <a:lnTo>
                    <a:pt x="420" y="1162"/>
                  </a:lnTo>
                  <a:lnTo>
                    <a:pt x="416" y="1167"/>
                  </a:lnTo>
                  <a:lnTo>
                    <a:pt x="409" y="1172"/>
                  </a:lnTo>
                  <a:lnTo>
                    <a:pt x="403" y="1176"/>
                  </a:lnTo>
                  <a:lnTo>
                    <a:pt x="396" y="1179"/>
                  </a:lnTo>
                  <a:lnTo>
                    <a:pt x="390" y="1182"/>
                  </a:lnTo>
                  <a:lnTo>
                    <a:pt x="385" y="1182"/>
                  </a:lnTo>
                  <a:lnTo>
                    <a:pt x="399" y="1200"/>
                  </a:lnTo>
                  <a:lnTo>
                    <a:pt x="412" y="1217"/>
                  </a:lnTo>
                  <a:lnTo>
                    <a:pt x="419" y="1226"/>
                  </a:lnTo>
                  <a:lnTo>
                    <a:pt x="423" y="1235"/>
                  </a:lnTo>
                  <a:lnTo>
                    <a:pt x="428" y="1245"/>
                  </a:lnTo>
                  <a:lnTo>
                    <a:pt x="431" y="1256"/>
                  </a:lnTo>
                  <a:lnTo>
                    <a:pt x="385" y="1256"/>
                  </a:lnTo>
                  <a:lnTo>
                    <a:pt x="385" y="1287"/>
                  </a:lnTo>
                  <a:lnTo>
                    <a:pt x="390" y="1300"/>
                  </a:lnTo>
                  <a:lnTo>
                    <a:pt x="397" y="1311"/>
                  </a:lnTo>
                  <a:lnTo>
                    <a:pt x="405" y="1321"/>
                  </a:lnTo>
                  <a:lnTo>
                    <a:pt x="414" y="1328"/>
                  </a:lnTo>
                  <a:lnTo>
                    <a:pt x="423" y="1335"/>
                  </a:lnTo>
                  <a:lnTo>
                    <a:pt x="434" y="1340"/>
                  </a:lnTo>
                  <a:lnTo>
                    <a:pt x="444" y="1345"/>
                  </a:lnTo>
                  <a:lnTo>
                    <a:pt x="456" y="1349"/>
                  </a:lnTo>
                  <a:lnTo>
                    <a:pt x="478" y="1358"/>
                  </a:lnTo>
                  <a:lnTo>
                    <a:pt x="500" y="1367"/>
                  </a:lnTo>
                  <a:lnTo>
                    <a:pt x="510" y="1373"/>
                  </a:lnTo>
                  <a:lnTo>
                    <a:pt x="520" y="1381"/>
                  </a:lnTo>
                  <a:lnTo>
                    <a:pt x="529" y="1389"/>
                  </a:lnTo>
                  <a:lnTo>
                    <a:pt x="538" y="1398"/>
                  </a:lnTo>
                  <a:lnTo>
                    <a:pt x="617" y="1404"/>
                  </a:lnTo>
                  <a:lnTo>
                    <a:pt x="620" y="1408"/>
                  </a:lnTo>
                  <a:lnTo>
                    <a:pt x="623" y="1411"/>
                  </a:lnTo>
                  <a:lnTo>
                    <a:pt x="628" y="1414"/>
                  </a:lnTo>
                  <a:lnTo>
                    <a:pt x="633" y="1417"/>
                  </a:lnTo>
                  <a:lnTo>
                    <a:pt x="644" y="1422"/>
                  </a:lnTo>
                  <a:lnTo>
                    <a:pt x="656" y="1427"/>
                  </a:lnTo>
                  <a:lnTo>
                    <a:pt x="678" y="1436"/>
                  </a:lnTo>
                  <a:lnTo>
                    <a:pt x="690" y="1441"/>
                  </a:lnTo>
                  <a:lnTo>
                    <a:pt x="723" y="1462"/>
                  </a:lnTo>
                  <a:lnTo>
                    <a:pt x="754" y="1481"/>
                  </a:lnTo>
                  <a:lnTo>
                    <a:pt x="768" y="1492"/>
                  </a:lnTo>
                  <a:lnTo>
                    <a:pt x="784" y="1501"/>
                  </a:lnTo>
                  <a:lnTo>
                    <a:pt x="798" y="1509"/>
                  </a:lnTo>
                  <a:lnTo>
                    <a:pt x="814" y="1517"/>
                  </a:lnTo>
                  <a:lnTo>
                    <a:pt x="830" y="1525"/>
                  </a:lnTo>
                  <a:lnTo>
                    <a:pt x="847" y="1531"/>
                  </a:lnTo>
                  <a:lnTo>
                    <a:pt x="866" y="1537"/>
                  </a:lnTo>
                  <a:lnTo>
                    <a:pt x="886" y="1543"/>
                  </a:lnTo>
                  <a:lnTo>
                    <a:pt x="907" y="1547"/>
                  </a:lnTo>
                  <a:lnTo>
                    <a:pt x="930" y="1550"/>
                  </a:lnTo>
                  <a:lnTo>
                    <a:pt x="955" y="1552"/>
                  </a:lnTo>
                  <a:lnTo>
                    <a:pt x="982" y="1552"/>
                  </a:lnTo>
                  <a:lnTo>
                    <a:pt x="982" y="1521"/>
                  </a:lnTo>
                  <a:lnTo>
                    <a:pt x="1015" y="1521"/>
                  </a:lnTo>
                  <a:lnTo>
                    <a:pt x="1021" y="1532"/>
                  </a:lnTo>
                  <a:lnTo>
                    <a:pt x="1025" y="1539"/>
                  </a:lnTo>
                  <a:lnTo>
                    <a:pt x="1031" y="1545"/>
                  </a:lnTo>
                  <a:lnTo>
                    <a:pt x="1036" y="1552"/>
                  </a:lnTo>
                  <a:lnTo>
                    <a:pt x="1042" y="1552"/>
                  </a:lnTo>
                  <a:lnTo>
                    <a:pt x="1046" y="1551"/>
                  </a:lnTo>
                  <a:lnTo>
                    <a:pt x="1050" y="1548"/>
                  </a:lnTo>
                  <a:lnTo>
                    <a:pt x="1054" y="1546"/>
                  </a:lnTo>
                  <a:lnTo>
                    <a:pt x="1058" y="1538"/>
                  </a:lnTo>
                  <a:lnTo>
                    <a:pt x="1062" y="1530"/>
                  </a:lnTo>
                  <a:lnTo>
                    <a:pt x="1066" y="1522"/>
                  </a:lnTo>
                  <a:lnTo>
                    <a:pt x="1071" y="1516"/>
                  </a:lnTo>
                  <a:lnTo>
                    <a:pt x="1075" y="1513"/>
                  </a:lnTo>
                  <a:lnTo>
                    <a:pt x="1078" y="1511"/>
                  </a:lnTo>
                  <a:lnTo>
                    <a:pt x="1083" y="1510"/>
                  </a:lnTo>
                  <a:lnTo>
                    <a:pt x="1089" y="1509"/>
                  </a:lnTo>
                  <a:lnTo>
                    <a:pt x="1092" y="1512"/>
                  </a:lnTo>
                  <a:lnTo>
                    <a:pt x="1096" y="1516"/>
                  </a:lnTo>
                  <a:lnTo>
                    <a:pt x="1102" y="1519"/>
                  </a:lnTo>
                  <a:lnTo>
                    <a:pt x="1109" y="1522"/>
                  </a:lnTo>
                  <a:lnTo>
                    <a:pt x="1124" y="1529"/>
                  </a:lnTo>
                  <a:lnTo>
                    <a:pt x="1142" y="1534"/>
                  </a:lnTo>
                  <a:lnTo>
                    <a:pt x="1159" y="1539"/>
                  </a:lnTo>
                  <a:lnTo>
                    <a:pt x="1178" y="1543"/>
                  </a:lnTo>
                  <a:lnTo>
                    <a:pt x="1194" y="1546"/>
                  </a:lnTo>
                  <a:lnTo>
                    <a:pt x="1208" y="1546"/>
                  </a:lnTo>
                  <a:lnTo>
                    <a:pt x="1217" y="1535"/>
                  </a:lnTo>
                  <a:lnTo>
                    <a:pt x="1227" y="1526"/>
                  </a:lnTo>
                  <a:lnTo>
                    <a:pt x="1236" y="1518"/>
                  </a:lnTo>
                  <a:lnTo>
                    <a:pt x="1247" y="1510"/>
                  </a:lnTo>
                  <a:lnTo>
                    <a:pt x="1258" y="1502"/>
                  </a:lnTo>
                  <a:lnTo>
                    <a:pt x="1269" y="1496"/>
                  </a:lnTo>
                  <a:lnTo>
                    <a:pt x="1280" y="1489"/>
                  </a:lnTo>
                  <a:lnTo>
                    <a:pt x="1292" y="1482"/>
                  </a:lnTo>
                  <a:lnTo>
                    <a:pt x="1317" y="1472"/>
                  </a:lnTo>
                  <a:lnTo>
                    <a:pt x="1344" y="1463"/>
                  </a:lnTo>
                  <a:lnTo>
                    <a:pt x="1372" y="1455"/>
                  </a:lnTo>
                  <a:lnTo>
                    <a:pt x="1401" y="1448"/>
                  </a:lnTo>
                  <a:lnTo>
                    <a:pt x="1408" y="1456"/>
                  </a:lnTo>
                  <a:lnTo>
                    <a:pt x="1418" y="1465"/>
                  </a:lnTo>
                  <a:lnTo>
                    <a:pt x="1431" y="1476"/>
                  </a:lnTo>
                  <a:lnTo>
                    <a:pt x="1446" y="1487"/>
                  </a:lnTo>
                  <a:lnTo>
                    <a:pt x="1453" y="1492"/>
                  </a:lnTo>
                  <a:lnTo>
                    <a:pt x="1461" y="1496"/>
                  </a:lnTo>
                  <a:lnTo>
                    <a:pt x="1469" y="1499"/>
                  </a:lnTo>
                  <a:lnTo>
                    <a:pt x="1475" y="1502"/>
                  </a:lnTo>
                  <a:lnTo>
                    <a:pt x="1483" y="1504"/>
                  </a:lnTo>
                  <a:lnTo>
                    <a:pt x="1490" y="1505"/>
                  </a:lnTo>
                  <a:lnTo>
                    <a:pt x="1495" y="1505"/>
                  </a:lnTo>
                  <a:lnTo>
                    <a:pt x="1501" y="1503"/>
                  </a:lnTo>
                  <a:lnTo>
                    <a:pt x="1512" y="1510"/>
                  </a:lnTo>
                  <a:lnTo>
                    <a:pt x="1521" y="1518"/>
                  </a:lnTo>
                  <a:lnTo>
                    <a:pt x="1530" y="1526"/>
                  </a:lnTo>
                  <a:lnTo>
                    <a:pt x="1538" y="1534"/>
                  </a:lnTo>
                  <a:lnTo>
                    <a:pt x="1547" y="1542"/>
                  </a:lnTo>
                  <a:lnTo>
                    <a:pt x="1555" y="1547"/>
                  </a:lnTo>
                  <a:lnTo>
                    <a:pt x="1561" y="1550"/>
                  </a:lnTo>
                  <a:lnTo>
                    <a:pt x="1566" y="1551"/>
                  </a:lnTo>
                  <a:lnTo>
                    <a:pt x="1573" y="1552"/>
                  </a:lnTo>
                  <a:lnTo>
                    <a:pt x="1581" y="1552"/>
                  </a:lnTo>
                  <a:lnTo>
                    <a:pt x="1586" y="1578"/>
                  </a:lnTo>
                  <a:lnTo>
                    <a:pt x="1593" y="1602"/>
                  </a:lnTo>
                  <a:lnTo>
                    <a:pt x="1596" y="1613"/>
                  </a:lnTo>
                  <a:lnTo>
                    <a:pt x="1598" y="1625"/>
                  </a:lnTo>
                  <a:lnTo>
                    <a:pt x="1599" y="1637"/>
                  </a:lnTo>
                  <a:lnTo>
                    <a:pt x="1600" y="1650"/>
                  </a:lnTo>
                  <a:lnTo>
                    <a:pt x="1599" y="1658"/>
                  </a:lnTo>
                  <a:lnTo>
                    <a:pt x="1598" y="1664"/>
                  </a:lnTo>
                  <a:lnTo>
                    <a:pt x="1596" y="1670"/>
                  </a:lnTo>
                  <a:lnTo>
                    <a:pt x="1593" y="1676"/>
                  </a:lnTo>
                  <a:lnTo>
                    <a:pt x="1585" y="1686"/>
                  </a:lnTo>
                  <a:lnTo>
                    <a:pt x="1577" y="1697"/>
                  </a:lnTo>
                  <a:lnTo>
                    <a:pt x="1569" y="1707"/>
                  </a:lnTo>
                  <a:lnTo>
                    <a:pt x="1561" y="1719"/>
                  </a:lnTo>
                  <a:lnTo>
                    <a:pt x="1558" y="1724"/>
                  </a:lnTo>
                  <a:lnTo>
                    <a:pt x="1555" y="1730"/>
                  </a:lnTo>
                  <a:lnTo>
                    <a:pt x="1554" y="1736"/>
                  </a:lnTo>
                  <a:lnTo>
                    <a:pt x="1553" y="1743"/>
                  </a:lnTo>
                  <a:lnTo>
                    <a:pt x="1554" y="1748"/>
                  </a:lnTo>
                  <a:lnTo>
                    <a:pt x="1555" y="1753"/>
                  </a:lnTo>
                  <a:lnTo>
                    <a:pt x="1558" y="1756"/>
                  </a:lnTo>
                  <a:lnTo>
                    <a:pt x="1561" y="1759"/>
                  </a:lnTo>
                  <a:lnTo>
                    <a:pt x="1565" y="1761"/>
                  </a:lnTo>
                  <a:lnTo>
                    <a:pt x="1570" y="1764"/>
                  </a:lnTo>
                  <a:lnTo>
                    <a:pt x="1574" y="1765"/>
                  </a:lnTo>
                  <a:lnTo>
                    <a:pt x="1580" y="1767"/>
                  </a:lnTo>
                  <a:lnTo>
                    <a:pt x="1591" y="1769"/>
                  </a:lnTo>
                  <a:lnTo>
                    <a:pt x="1602" y="1771"/>
                  </a:lnTo>
                  <a:lnTo>
                    <a:pt x="1607" y="1773"/>
                  </a:lnTo>
                  <a:lnTo>
                    <a:pt x="1611" y="1775"/>
                  </a:lnTo>
                  <a:lnTo>
                    <a:pt x="1616" y="1777"/>
                  </a:lnTo>
                  <a:lnTo>
                    <a:pt x="1620" y="1780"/>
                  </a:lnTo>
                  <a:lnTo>
                    <a:pt x="1627" y="1787"/>
                  </a:lnTo>
                  <a:lnTo>
                    <a:pt x="1632" y="1794"/>
                  </a:lnTo>
                  <a:lnTo>
                    <a:pt x="1636" y="1801"/>
                  </a:lnTo>
                  <a:lnTo>
                    <a:pt x="1639" y="1807"/>
                  </a:lnTo>
                  <a:lnTo>
                    <a:pt x="1645" y="1822"/>
                  </a:lnTo>
                  <a:lnTo>
                    <a:pt x="1653" y="1836"/>
                  </a:lnTo>
                  <a:lnTo>
                    <a:pt x="1659" y="1848"/>
                  </a:lnTo>
                  <a:lnTo>
                    <a:pt x="1666" y="1862"/>
                  </a:lnTo>
                  <a:lnTo>
                    <a:pt x="1674" y="1877"/>
                  </a:lnTo>
                  <a:lnTo>
                    <a:pt x="1683" y="1890"/>
                  </a:lnTo>
                  <a:lnTo>
                    <a:pt x="1688" y="1897"/>
                  </a:lnTo>
                  <a:lnTo>
                    <a:pt x="1694" y="1903"/>
                  </a:lnTo>
                  <a:lnTo>
                    <a:pt x="1699" y="1908"/>
                  </a:lnTo>
                  <a:lnTo>
                    <a:pt x="1706" y="1912"/>
                  </a:lnTo>
                  <a:lnTo>
                    <a:pt x="1712" y="1916"/>
                  </a:lnTo>
                  <a:lnTo>
                    <a:pt x="1719" y="1919"/>
                  </a:lnTo>
                  <a:lnTo>
                    <a:pt x="1726" y="1921"/>
                  </a:lnTo>
                  <a:lnTo>
                    <a:pt x="1733" y="1921"/>
                  </a:lnTo>
                  <a:lnTo>
                    <a:pt x="1741" y="1921"/>
                  </a:lnTo>
                  <a:lnTo>
                    <a:pt x="1752" y="1918"/>
                  </a:lnTo>
                  <a:lnTo>
                    <a:pt x="1762" y="1916"/>
                  </a:lnTo>
                  <a:lnTo>
                    <a:pt x="1766" y="1915"/>
                  </a:lnTo>
                  <a:lnTo>
                    <a:pt x="1777" y="1910"/>
                  </a:lnTo>
                  <a:lnTo>
                    <a:pt x="1787" y="1904"/>
                  </a:lnTo>
                  <a:lnTo>
                    <a:pt x="1795" y="1898"/>
                  </a:lnTo>
                  <a:lnTo>
                    <a:pt x="1803" y="1891"/>
                  </a:lnTo>
                  <a:lnTo>
                    <a:pt x="1809" y="1884"/>
                  </a:lnTo>
                  <a:lnTo>
                    <a:pt x="1816" y="1878"/>
                  </a:lnTo>
                  <a:lnTo>
                    <a:pt x="1823" y="1871"/>
                  </a:lnTo>
                  <a:lnTo>
                    <a:pt x="1833" y="1866"/>
                  </a:lnTo>
                  <a:lnTo>
                    <a:pt x="1842" y="1859"/>
                  </a:lnTo>
                  <a:lnTo>
                    <a:pt x="1852" y="1853"/>
                  </a:lnTo>
                  <a:lnTo>
                    <a:pt x="1863" y="1848"/>
                  </a:lnTo>
                  <a:lnTo>
                    <a:pt x="1874" y="1844"/>
                  </a:lnTo>
                  <a:lnTo>
                    <a:pt x="1896" y="1838"/>
                  </a:lnTo>
                  <a:lnTo>
                    <a:pt x="1919" y="1834"/>
                  </a:lnTo>
                  <a:lnTo>
                    <a:pt x="1941" y="1831"/>
                  </a:lnTo>
                  <a:lnTo>
                    <a:pt x="1960" y="1827"/>
                  </a:lnTo>
                  <a:lnTo>
                    <a:pt x="1968" y="1824"/>
                  </a:lnTo>
                  <a:lnTo>
                    <a:pt x="1975" y="1821"/>
                  </a:lnTo>
                  <a:lnTo>
                    <a:pt x="1981" y="1816"/>
                  </a:lnTo>
                  <a:lnTo>
                    <a:pt x="1986" y="1811"/>
                  </a:lnTo>
                  <a:lnTo>
                    <a:pt x="1996" y="1820"/>
                  </a:lnTo>
                  <a:lnTo>
                    <a:pt x="2008" y="1827"/>
                  </a:lnTo>
                  <a:lnTo>
                    <a:pt x="2019" y="1832"/>
                  </a:lnTo>
                  <a:lnTo>
                    <a:pt x="2031" y="1837"/>
                  </a:lnTo>
                  <a:lnTo>
                    <a:pt x="2054" y="1846"/>
                  </a:lnTo>
                  <a:lnTo>
                    <a:pt x="2072" y="1854"/>
                  </a:lnTo>
                  <a:lnTo>
                    <a:pt x="2091" y="1869"/>
                  </a:lnTo>
                  <a:lnTo>
                    <a:pt x="2109" y="1887"/>
                  </a:lnTo>
                  <a:lnTo>
                    <a:pt x="2119" y="1896"/>
                  </a:lnTo>
                  <a:lnTo>
                    <a:pt x="2129" y="1903"/>
                  </a:lnTo>
                  <a:lnTo>
                    <a:pt x="2140" y="1910"/>
                  </a:lnTo>
                  <a:lnTo>
                    <a:pt x="2152" y="1915"/>
                  </a:lnTo>
                  <a:lnTo>
                    <a:pt x="2245" y="1921"/>
                  </a:lnTo>
                  <a:lnTo>
                    <a:pt x="2238" y="1935"/>
                  </a:lnTo>
                  <a:lnTo>
                    <a:pt x="2232" y="1947"/>
                  </a:lnTo>
                  <a:lnTo>
                    <a:pt x="2232" y="1953"/>
                  </a:lnTo>
                  <a:lnTo>
                    <a:pt x="2235" y="1957"/>
                  </a:lnTo>
                  <a:lnTo>
                    <a:pt x="2238" y="1961"/>
                  </a:lnTo>
                  <a:lnTo>
                    <a:pt x="2243" y="1965"/>
                  </a:lnTo>
                  <a:lnTo>
                    <a:pt x="2248" y="1968"/>
                  </a:lnTo>
                  <a:lnTo>
                    <a:pt x="2254" y="1972"/>
                  </a:lnTo>
                  <a:lnTo>
                    <a:pt x="2259" y="1977"/>
                  </a:lnTo>
                  <a:lnTo>
                    <a:pt x="2265" y="1983"/>
                  </a:lnTo>
                  <a:lnTo>
                    <a:pt x="2266" y="1980"/>
                  </a:lnTo>
                  <a:lnTo>
                    <a:pt x="2267" y="1972"/>
                  </a:lnTo>
                  <a:lnTo>
                    <a:pt x="2268" y="1968"/>
                  </a:lnTo>
                  <a:lnTo>
                    <a:pt x="2267" y="1963"/>
                  </a:lnTo>
                  <a:lnTo>
                    <a:pt x="2267" y="1957"/>
                  </a:lnTo>
                  <a:lnTo>
                    <a:pt x="2265" y="1953"/>
                  </a:lnTo>
                  <a:lnTo>
                    <a:pt x="2275" y="1947"/>
                  </a:lnTo>
                  <a:lnTo>
                    <a:pt x="2293" y="1935"/>
                  </a:lnTo>
                  <a:lnTo>
                    <a:pt x="2303" y="1927"/>
                  </a:lnTo>
                  <a:lnTo>
                    <a:pt x="2313" y="1921"/>
                  </a:lnTo>
                  <a:lnTo>
                    <a:pt x="2319" y="1919"/>
                  </a:lnTo>
                  <a:lnTo>
                    <a:pt x="2323" y="1917"/>
                  </a:lnTo>
                  <a:lnTo>
                    <a:pt x="2327" y="1916"/>
                  </a:lnTo>
                  <a:lnTo>
                    <a:pt x="2331" y="1915"/>
                  </a:lnTo>
                  <a:lnTo>
                    <a:pt x="2341" y="1915"/>
                  </a:lnTo>
                  <a:lnTo>
                    <a:pt x="2349" y="1913"/>
                  </a:lnTo>
                  <a:lnTo>
                    <a:pt x="2357" y="1910"/>
                  </a:lnTo>
                  <a:lnTo>
                    <a:pt x="2364" y="1906"/>
                  </a:lnTo>
                  <a:lnTo>
                    <a:pt x="2370" y="1901"/>
                  </a:lnTo>
                  <a:lnTo>
                    <a:pt x="2376" y="1895"/>
                  </a:lnTo>
                  <a:lnTo>
                    <a:pt x="2382" y="1889"/>
                  </a:lnTo>
                  <a:lnTo>
                    <a:pt x="2388" y="1882"/>
                  </a:lnTo>
                  <a:lnTo>
                    <a:pt x="2399" y="1867"/>
                  </a:lnTo>
                  <a:lnTo>
                    <a:pt x="2412" y="1853"/>
                  </a:lnTo>
                  <a:lnTo>
                    <a:pt x="2418" y="1847"/>
                  </a:lnTo>
                  <a:lnTo>
                    <a:pt x="2426" y="1840"/>
                  </a:lnTo>
                  <a:lnTo>
                    <a:pt x="2435" y="1835"/>
                  </a:lnTo>
                  <a:lnTo>
                    <a:pt x="2444" y="1830"/>
                  </a:lnTo>
                  <a:lnTo>
                    <a:pt x="2449" y="1838"/>
                  </a:lnTo>
                  <a:lnTo>
                    <a:pt x="2454" y="1846"/>
                  </a:lnTo>
                  <a:lnTo>
                    <a:pt x="2455" y="1850"/>
                  </a:lnTo>
                  <a:lnTo>
                    <a:pt x="2456" y="1854"/>
                  </a:lnTo>
                  <a:lnTo>
                    <a:pt x="2457" y="1860"/>
                  </a:lnTo>
                  <a:lnTo>
                    <a:pt x="2457" y="1866"/>
                  </a:lnTo>
                  <a:lnTo>
                    <a:pt x="2462" y="1860"/>
                  </a:lnTo>
                  <a:lnTo>
                    <a:pt x="2468" y="1857"/>
                  </a:lnTo>
                  <a:lnTo>
                    <a:pt x="2474" y="1855"/>
                  </a:lnTo>
                  <a:lnTo>
                    <a:pt x="2481" y="1855"/>
                  </a:lnTo>
                  <a:lnTo>
                    <a:pt x="2487" y="1856"/>
                  </a:lnTo>
                  <a:lnTo>
                    <a:pt x="2493" y="1858"/>
                  </a:lnTo>
                  <a:lnTo>
                    <a:pt x="2499" y="1862"/>
                  </a:lnTo>
                  <a:lnTo>
                    <a:pt x="2504" y="1866"/>
                  </a:lnTo>
                  <a:lnTo>
                    <a:pt x="2505" y="1856"/>
                  </a:lnTo>
                  <a:lnTo>
                    <a:pt x="2507" y="1847"/>
                  </a:lnTo>
                  <a:lnTo>
                    <a:pt x="2511" y="1841"/>
                  </a:lnTo>
                  <a:lnTo>
                    <a:pt x="2514" y="1836"/>
                  </a:lnTo>
                  <a:lnTo>
                    <a:pt x="2517" y="1832"/>
                  </a:lnTo>
                  <a:lnTo>
                    <a:pt x="2522" y="1829"/>
                  </a:lnTo>
                  <a:lnTo>
                    <a:pt x="2527" y="1828"/>
                  </a:lnTo>
                  <a:lnTo>
                    <a:pt x="2533" y="1827"/>
                  </a:lnTo>
                  <a:lnTo>
                    <a:pt x="2546" y="1826"/>
                  </a:lnTo>
                  <a:lnTo>
                    <a:pt x="2561" y="1827"/>
                  </a:lnTo>
                  <a:lnTo>
                    <a:pt x="2569" y="1827"/>
                  </a:lnTo>
                  <a:lnTo>
                    <a:pt x="2578" y="1826"/>
                  </a:lnTo>
                  <a:lnTo>
                    <a:pt x="2588" y="1825"/>
                  </a:lnTo>
                  <a:lnTo>
                    <a:pt x="2596" y="1824"/>
                  </a:lnTo>
                  <a:lnTo>
                    <a:pt x="2604" y="1821"/>
                  </a:lnTo>
                  <a:lnTo>
                    <a:pt x="2611" y="1816"/>
                  </a:lnTo>
                  <a:lnTo>
                    <a:pt x="2616" y="1810"/>
                  </a:lnTo>
                  <a:lnTo>
                    <a:pt x="2622" y="1804"/>
                  </a:lnTo>
                  <a:lnTo>
                    <a:pt x="2633" y="1790"/>
                  </a:lnTo>
                  <a:lnTo>
                    <a:pt x="2642" y="1774"/>
                  </a:lnTo>
                  <a:lnTo>
                    <a:pt x="2648" y="1766"/>
                  </a:lnTo>
                  <a:lnTo>
                    <a:pt x="2653" y="1758"/>
                  </a:lnTo>
                  <a:lnTo>
                    <a:pt x="2660" y="1750"/>
                  </a:lnTo>
                  <a:lnTo>
                    <a:pt x="2667" y="1743"/>
                  </a:lnTo>
                  <a:lnTo>
                    <a:pt x="2674" y="1737"/>
                  </a:lnTo>
                  <a:lnTo>
                    <a:pt x="2683" y="1732"/>
                  </a:lnTo>
                  <a:lnTo>
                    <a:pt x="2693" y="1728"/>
                  </a:lnTo>
                  <a:lnTo>
                    <a:pt x="2703" y="1725"/>
                  </a:lnTo>
                  <a:lnTo>
                    <a:pt x="2704" y="1716"/>
                  </a:lnTo>
                  <a:lnTo>
                    <a:pt x="2706" y="1707"/>
                  </a:lnTo>
                  <a:lnTo>
                    <a:pt x="2711" y="1699"/>
                  </a:lnTo>
                  <a:lnTo>
                    <a:pt x="2715" y="1691"/>
                  </a:lnTo>
                  <a:lnTo>
                    <a:pt x="2726" y="1677"/>
                  </a:lnTo>
                  <a:lnTo>
                    <a:pt x="2737" y="1663"/>
                  </a:lnTo>
                  <a:lnTo>
                    <a:pt x="2733" y="1658"/>
                  </a:lnTo>
                  <a:lnTo>
                    <a:pt x="2730" y="1651"/>
                  </a:lnTo>
                  <a:lnTo>
                    <a:pt x="2729" y="1645"/>
                  </a:lnTo>
                  <a:lnTo>
                    <a:pt x="2729" y="1638"/>
                  </a:lnTo>
                  <a:lnTo>
                    <a:pt x="2728" y="1631"/>
                  </a:lnTo>
                  <a:lnTo>
                    <a:pt x="2726" y="1625"/>
                  </a:lnTo>
                  <a:lnTo>
                    <a:pt x="2725" y="1622"/>
                  </a:lnTo>
                  <a:lnTo>
                    <a:pt x="2723" y="1619"/>
                  </a:lnTo>
                  <a:lnTo>
                    <a:pt x="2719" y="1616"/>
                  </a:lnTo>
                  <a:lnTo>
                    <a:pt x="2716" y="1614"/>
                  </a:lnTo>
                  <a:lnTo>
                    <a:pt x="2728" y="1602"/>
                  </a:lnTo>
                  <a:lnTo>
                    <a:pt x="2739" y="1588"/>
                  </a:lnTo>
                  <a:lnTo>
                    <a:pt x="2750" y="1573"/>
                  </a:lnTo>
                  <a:lnTo>
                    <a:pt x="2760" y="1558"/>
                  </a:lnTo>
                  <a:lnTo>
                    <a:pt x="2780" y="1521"/>
                  </a:lnTo>
                  <a:lnTo>
                    <a:pt x="2803" y="1478"/>
                  </a:lnTo>
                  <a:lnTo>
                    <a:pt x="2798" y="1475"/>
                  </a:lnTo>
                  <a:lnTo>
                    <a:pt x="2796" y="1471"/>
                  </a:lnTo>
                  <a:lnTo>
                    <a:pt x="2795" y="1467"/>
                  </a:lnTo>
                  <a:lnTo>
                    <a:pt x="2794" y="1462"/>
                  </a:lnTo>
                  <a:lnTo>
                    <a:pt x="2795" y="1451"/>
                  </a:lnTo>
                  <a:lnTo>
                    <a:pt x="2796" y="1441"/>
                  </a:lnTo>
                  <a:lnTo>
                    <a:pt x="2790" y="1428"/>
                  </a:lnTo>
                  <a:lnTo>
                    <a:pt x="2790" y="1426"/>
                  </a:lnTo>
                  <a:lnTo>
                    <a:pt x="2792" y="1423"/>
                  </a:lnTo>
                  <a:lnTo>
                    <a:pt x="2794" y="1420"/>
                  </a:lnTo>
                  <a:lnTo>
                    <a:pt x="2797" y="1417"/>
                  </a:lnTo>
                  <a:lnTo>
                    <a:pt x="2801" y="1414"/>
                  </a:lnTo>
                  <a:lnTo>
                    <a:pt x="2804" y="1412"/>
                  </a:lnTo>
                  <a:lnTo>
                    <a:pt x="2807" y="1411"/>
                  </a:lnTo>
                  <a:lnTo>
                    <a:pt x="2809" y="1410"/>
                  </a:lnTo>
                  <a:lnTo>
                    <a:pt x="2809" y="1386"/>
                  </a:lnTo>
                  <a:lnTo>
                    <a:pt x="2801" y="1389"/>
                  </a:lnTo>
                  <a:lnTo>
                    <a:pt x="2793" y="1391"/>
                  </a:lnTo>
                  <a:lnTo>
                    <a:pt x="2785" y="1393"/>
                  </a:lnTo>
                  <a:lnTo>
                    <a:pt x="2778" y="1394"/>
                  </a:lnTo>
                  <a:lnTo>
                    <a:pt x="2763" y="1395"/>
                  </a:lnTo>
                  <a:lnTo>
                    <a:pt x="2750" y="1394"/>
                  </a:lnTo>
                  <a:lnTo>
                    <a:pt x="2738" y="1392"/>
                  </a:lnTo>
                  <a:lnTo>
                    <a:pt x="2725" y="1389"/>
                  </a:lnTo>
                  <a:lnTo>
                    <a:pt x="2711" y="1384"/>
                  </a:lnTo>
                  <a:lnTo>
                    <a:pt x="2696" y="1380"/>
                  </a:lnTo>
                  <a:lnTo>
                    <a:pt x="2705" y="1375"/>
                  </a:lnTo>
                  <a:lnTo>
                    <a:pt x="2713" y="1369"/>
                  </a:lnTo>
                  <a:lnTo>
                    <a:pt x="2719" y="1363"/>
                  </a:lnTo>
                  <a:lnTo>
                    <a:pt x="2726" y="1356"/>
                  </a:lnTo>
                  <a:lnTo>
                    <a:pt x="2737" y="1342"/>
                  </a:lnTo>
                  <a:lnTo>
                    <a:pt x="2750" y="1324"/>
                  </a:lnTo>
                  <a:lnTo>
                    <a:pt x="2730" y="1316"/>
                  </a:lnTo>
                  <a:lnTo>
                    <a:pt x="2712" y="1310"/>
                  </a:lnTo>
                  <a:lnTo>
                    <a:pt x="2695" y="1305"/>
                  </a:lnTo>
                  <a:lnTo>
                    <a:pt x="2679" y="1300"/>
                  </a:lnTo>
                  <a:lnTo>
                    <a:pt x="2662" y="1294"/>
                  </a:lnTo>
                  <a:lnTo>
                    <a:pt x="2647" y="1287"/>
                  </a:lnTo>
                  <a:lnTo>
                    <a:pt x="2639" y="1282"/>
                  </a:lnTo>
                  <a:lnTo>
                    <a:pt x="2632" y="1277"/>
                  </a:lnTo>
                  <a:lnTo>
                    <a:pt x="2624" y="1270"/>
                  </a:lnTo>
                  <a:lnTo>
                    <a:pt x="2617" y="1262"/>
                  </a:lnTo>
                  <a:lnTo>
                    <a:pt x="2626" y="1268"/>
                  </a:lnTo>
                  <a:lnTo>
                    <a:pt x="2640" y="1273"/>
                  </a:lnTo>
                  <a:lnTo>
                    <a:pt x="2657" y="1278"/>
                  </a:lnTo>
                  <a:lnTo>
                    <a:pt x="2675" y="1283"/>
                  </a:lnTo>
                  <a:lnTo>
                    <a:pt x="2715" y="1293"/>
                  </a:lnTo>
                  <a:lnTo>
                    <a:pt x="2750" y="1299"/>
                  </a:lnTo>
                  <a:lnTo>
                    <a:pt x="2749" y="1293"/>
                  </a:lnTo>
                  <a:lnTo>
                    <a:pt x="2746" y="1288"/>
                  </a:lnTo>
                  <a:lnTo>
                    <a:pt x="2742" y="1283"/>
                  </a:lnTo>
                  <a:lnTo>
                    <a:pt x="2737" y="1279"/>
                  </a:lnTo>
                  <a:lnTo>
                    <a:pt x="2725" y="1272"/>
                  </a:lnTo>
                  <a:lnTo>
                    <a:pt x="2709" y="1266"/>
                  </a:lnTo>
                  <a:lnTo>
                    <a:pt x="2695" y="1259"/>
                  </a:lnTo>
                  <a:lnTo>
                    <a:pt x="2682" y="1252"/>
                  </a:lnTo>
                  <a:lnTo>
                    <a:pt x="2678" y="1248"/>
                  </a:lnTo>
                  <a:lnTo>
                    <a:pt x="2673" y="1244"/>
                  </a:lnTo>
                  <a:lnTo>
                    <a:pt x="2671" y="1238"/>
                  </a:lnTo>
                  <a:lnTo>
                    <a:pt x="2670" y="1232"/>
                  </a:lnTo>
                  <a:lnTo>
                    <a:pt x="2669" y="1227"/>
                  </a:lnTo>
                  <a:lnTo>
                    <a:pt x="2668" y="1224"/>
                  </a:lnTo>
                  <a:lnTo>
                    <a:pt x="2666" y="1220"/>
                  </a:lnTo>
                  <a:lnTo>
                    <a:pt x="2662" y="1217"/>
                  </a:lnTo>
                  <a:lnTo>
                    <a:pt x="2656" y="1212"/>
                  </a:lnTo>
                  <a:lnTo>
                    <a:pt x="2650" y="1208"/>
                  </a:lnTo>
                  <a:lnTo>
                    <a:pt x="2626" y="1186"/>
                  </a:lnTo>
                  <a:lnTo>
                    <a:pt x="2581" y="1145"/>
                  </a:lnTo>
                  <a:lnTo>
                    <a:pt x="2557" y="1124"/>
                  </a:lnTo>
                  <a:lnTo>
                    <a:pt x="2537" y="1105"/>
                  </a:lnTo>
                  <a:lnTo>
                    <a:pt x="2523" y="1090"/>
                  </a:lnTo>
                  <a:lnTo>
                    <a:pt x="2517" y="1084"/>
                  </a:lnTo>
                  <a:lnTo>
                    <a:pt x="2517" y="1078"/>
                  </a:lnTo>
                  <a:lnTo>
                    <a:pt x="2520" y="1074"/>
                  </a:lnTo>
                  <a:lnTo>
                    <a:pt x="2522" y="1070"/>
                  </a:lnTo>
                  <a:lnTo>
                    <a:pt x="2525" y="1068"/>
                  </a:lnTo>
                  <a:lnTo>
                    <a:pt x="2528" y="1065"/>
                  </a:lnTo>
                  <a:lnTo>
                    <a:pt x="2532" y="1061"/>
                  </a:lnTo>
                  <a:lnTo>
                    <a:pt x="2534" y="1055"/>
                  </a:lnTo>
                  <a:lnTo>
                    <a:pt x="2537" y="1047"/>
                  </a:lnTo>
                  <a:lnTo>
                    <a:pt x="2535" y="1046"/>
                  </a:lnTo>
                  <a:lnTo>
                    <a:pt x="2530" y="1043"/>
                  </a:lnTo>
                  <a:lnTo>
                    <a:pt x="2528" y="1042"/>
                  </a:lnTo>
                  <a:lnTo>
                    <a:pt x="2526" y="1039"/>
                  </a:lnTo>
                  <a:lnTo>
                    <a:pt x="2524" y="1036"/>
                  </a:lnTo>
                  <a:lnTo>
                    <a:pt x="2524" y="1034"/>
                  </a:lnTo>
                  <a:lnTo>
                    <a:pt x="2557" y="1034"/>
                  </a:lnTo>
                  <a:lnTo>
                    <a:pt x="2558" y="1028"/>
                  </a:lnTo>
                  <a:lnTo>
                    <a:pt x="2559" y="1022"/>
                  </a:lnTo>
                  <a:lnTo>
                    <a:pt x="2561" y="1016"/>
                  </a:lnTo>
                  <a:lnTo>
                    <a:pt x="2565" y="1011"/>
                  </a:lnTo>
                  <a:lnTo>
                    <a:pt x="2569" y="1006"/>
                  </a:lnTo>
                  <a:lnTo>
                    <a:pt x="2573" y="1002"/>
                  </a:lnTo>
                  <a:lnTo>
                    <a:pt x="2578" y="997"/>
                  </a:lnTo>
                  <a:lnTo>
                    <a:pt x="2583" y="993"/>
                  </a:lnTo>
                  <a:lnTo>
                    <a:pt x="2607" y="977"/>
                  </a:lnTo>
                  <a:lnTo>
                    <a:pt x="2630" y="960"/>
                  </a:lnTo>
                  <a:lnTo>
                    <a:pt x="2617" y="958"/>
                  </a:lnTo>
                  <a:lnTo>
                    <a:pt x="2603" y="954"/>
                  </a:lnTo>
                  <a:lnTo>
                    <a:pt x="2590" y="949"/>
                  </a:lnTo>
                  <a:lnTo>
                    <a:pt x="2577" y="944"/>
                  </a:lnTo>
                  <a:lnTo>
                    <a:pt x="2563" y="938"/>
                  </a:lnTo>
                  <a:lnTo>
                    <a:pt x="2552" y="932"/>
                  </a:lnTo>
                  <a:lnTo>
                    <a:pt x="2544" y="924"/>
                  </a:lnTo>
                  <a:lnTo>
                    <a:pt x="2537" y="917"/>
                  </a:lnTo>
                  <a:lnTo>
                    <a:pt x="2498" y="917"/>
                  </a:lnTo>
                  <a:lnTo>
                    <a:pt x="2498" y="926"/>
                  </a:lnTo>
                  <a:lnTo>
                    <a:pt x="2498" y="938"/>
                  </a:lnTo>
                  <a:lnTo>
                    <a:pt x="2498" y="950"/>
                  </a:lnTo>
                  <a:lnTo>
                    <a:pt x="2498" y="967"/>
                  </a:lnTo>
                  <a:lnTo>
                    <a:pt x="2457" y="967"/>
                  </a:lnTo>
                  <a:lnTo>
                    <a:pt x="2453" y="962"/>
                  </a:lnTo>
                  <a:lnTo>
                    <a:pt x="2449" y="956"/>
                  </a:lnTo>
                  <a:lnTo>
                    <a:pt x="2447" y="949"/>
                  </a:lnTo>
                  <a:lnTo>
                    <a:pt x="2444" y="942"/>
                  </a:lnTo>
                  <a:lnTo>
                    <a:pt x="2442" y="936"/>
                  </a:lnTo>
                  <a:lnTo>
                    <a:pt x="2438" y="928"/>
                  </a:lnTo>
                  <a:lnTo>
                    <a:pt x="2435" y="922"/>
                  </a:lnTo>
                  <a:lnTo>
                    <a:pt x="2431" y="917"/>
                  </a:lnTo>
                  <a:lnTo>
                    <a:pt x="2426" y="914"/>
                  </a:lnTo>
                  <a:lnTo>
                    <a:pt x="2421" y="911"/>
                  </a:lnTo>
                  <a:lnTo>
                    <a:pt x="2413" y="909"/>
                  </a:lnTo>
                  <a:lnTo>
                    <a:pt x="2404" y="907"/>
                  </a:lnTo>
                  <a:lnTo>
                    <a:pt x="2387" y="903"/>
                  </a:lnTo>
                  <a:lnTo>
                    <a:pt x="2367" y="899"/>
                  </a:lnTo>
                  <a:lnTo>
                    <a:pt x="2357" y="897"/>
                  </a:lnTo>
                  <a:lnTo>
                    <a:pt x="2348" y="894"/>
                  </a:lnTo>
                  <a:lnTo>
                    <a:pt x="2339" y="890"/>
                  </a:lnTo>
                  <a:lnTo>
                    <a:pt x="2333" y="887"/>
                  </a:lnTo>
                  <a:lnTo>
                    <a:pt x="2326" y="882"/>
                  </a:lnTo>
                  <a:lnTo>
                    <a:pt x="2322" y="876"/>
                  </a:lnTo>
                  <a:lnTo>
                    <a:pt x="2320" y="872"/>
                  </a:lnTo>
                  <a:lnTo>
                    <a:pt x="2319" y="869"/>
                  </a:lnTo>
                  <a:lnTo>
                    <a:pt x="2319" y="866"/>
                  </a:lnTo>
                  <a:lnTo>
                    <a:pt x="2317" y="862"/>
                  </a:lnTo>
                  <a:lnTo>
                    <a:pt x="2319" y="858"/>
                  </a:lnTo>
                  <a:lnTo>
                    <a:pt x="2319" y="855"/>
                  </a:lnTo>
                  <a:lnTo>
                    <a:pt x="2321" y="853"/>
                  </a:lnTo>
                  <a:lnTo>
                    <a:pt x="2322" y="850"/>
                  </a:lnTo>
                  <a:lnTo>
                    <a:pt x="2327" y="846"/>
                  </a:lnTo>
                  <a:lnTo>
                    <a:pt x="2334" y="843"/>
                  </a:lnTo>
                  <a:lnTo>
                    <a:pt x="2341" y="840"/>
                  </a:lnTo>
                  <a:lnTo>
                    <a:pt x="2348" y="839"/>
                  </a:lnTo>
                  <a:lnTo>
                    <a:pt x="2357" y="838"/>
                  </a:lnTo>
                  <a:lnTo>
                    <a:pt x="2365" y="837"/>
                  </a:lnTo>
                  <a:lnTo>
                    <a:pt x="2368" y="836"/>
                  </a:lnTo>
                  <a:lnTo>
                    <a:pt x="2372" y="833"/>
                  </a:lnTo>
                  <a:lnTo>
                    <a:pt x="2378" y="828"/>
                  </a:lnTo>
                  <a:lnTo>
                    <a:pt x="2383" y="822"/>
                  </a:lnTo>
                  <a:lnTo>
                    <a:pt x="2393" y="811"/>
                  </a:lnTo>
                  <a:lnTo>
                    <a:pt x="2398" y="806"/>
                  </a:lnTo>
                  <a:lnTo>
                    <a:pt x="2410" y="798"/>
                  </a:lnTo>
                  <a:lnTo>
                    <a:pt x="2423" y="789"/>
                  </a:lnTo>
                  <a:lnTo>
                    <a:pt x="2428" y="783"/>
                  </a:lnTo>
                  <a:lnTo>
                    <a:pt x="2433" y="776"/>
                  </a:lnTo>
                  <a:lnTo>
                    <a:pt x="2435" y="773"/>
                  </a:lnTo>
                  <a:lnTo>
                    <a:pt x="2436" y="768"/>
                  </a:lnTo>
                  <a:lnTo>
                    <a:pt x="2437" y="763"/>
                  </a:lnTo>
                  <a:lnTo>
                    <a:pt x="2437" y="757"/>
                  </a:lnTo>
                  <a:lnTo>
                    <a:pt x="2438" y="758"/>
                  </a:lnTo>
                  <a:lnTo>
                    <a:pt x="2439" y="758"/>
                  </a:lnTo>
                  <a:lnTo>
                    <a:pt x="2442" y="757"/>
                  </a:lnTo>
                  <a:lnTo>
                    <a:pt x="2443" y="756"/>
                  </a:lnTo>
                  <a:lnTo>
                    <a:pt x="2445" y="752"/>
                  </a:lnTo>
                  <a:lnTo>
                    <a:pt x="2448" y="747"/>
                  </a:lnTo>
                  <a:lnTo>
                    <a:pt x="2451" y="742"/>
                  </a:lnTo>
                  <a:lnTo>
                    <a:pt x="2455" y="737"/>
                  </a:lnTo>
                  <a:lnTo>
                    <a:pt x="2457" y="735"/>
                  </a:lnTo>
                  <a:lnTo>
                    <a:pt x="2459" y="734"/>
                  </a:lnTo>
                  <a:lnTo>
                    <a:pt x="2461" y="733"/>
                  </a:lnTo>
                  <a:lnTo>
                    <a:pt x="2464" y="733"/>
                  </a:lnTo>
                  <a:lnTo>
                    <a:pt x="2471" y="733"/>
                  </a:lnTo>
                  <a:lnTo>
                    <a:pt x="2478" y="735"/>
                  </a:lnTo>
                  <a:lnTo>
                    <a:pt x="2484" y="737"/>
                  </a:lnTo>
                  <a:lnTo>
                    <a:pt x="2491" y="741"/>
                  </a:lnTo>
                  <a:lnTo>
                    <a:pt x="2503" y="751"/>
                  </a:lnTo>
                  <a:lnTo>
                    <a:pt x="2517" y="764"/>
                  </a:lnTo>
                  <a:lnTo>
                    <a:pt x="2511" y="769"/>
                  </a:lnTo>
                  <a:lnTo>
                    <a:pt x="2504" y="775"/>
                  </a:lnTo>
                  <a:lnTo>
                    <a:pt x="2496" y="780"/>
                  </a:lnTo>
                  <a:lnTo>
                    <a:pt x="2491" y="782"/>
                  </a:lnTo>
                  <a:lnTo>
                    <a:pt x="2493" y="789"/>
                  </a:lnTo>
                  <a:lnTo>
                    <a:pt x="2496" y="795"/>
                  </a:lnTo>
                  <a:lnTo>
                    <a:pt x="2501" y="800"/>
                  </a:lnTo>
                  <a:lnTo>
                    <a:pt x="2504" y="805"/>
                  </a:lnTo>
                  <a:lnTo>
                    <a:pt x="2510" y="809"/>
                  </a:lnTo>
                  <a:lnTo>
                    <a:pt x="2514" y="813"/>
                  </a:lnTo>
                  <a:lnTo>
                    <a:pt x="2518" y="816"/>
                  </a:lnTo>
                  <a:lnTo>
                    <a:pt x="2524" y="819"/>
                  </a:lnTo>
                  <a:lnTo>
                    <a:pt x="2524" y="837"/>
                  </a:lnTo>
                  <a:lnTo>
                    <a:pt x="2523" y="840"/>
                  </a:lnTo>
                  <a:lnTo>
                    <a:pt x="2523" y="842"/>
                  </a:lnTo>
                  <a:lnTo>
                    <a:pt x="2525" y="844"/>
                  </a:lnTo>
                  <a:lnTo>
                    <a:pt x="2527" y="847"/>
                  </a:lnTo>
                  <a:lnTo>
                    <a:pt x="2529" y="849"/>
                  </a:lnTo>
                  <a:lnTo>
                    <a:pt x="2532" y="851"/>
                  </a:lnTo>
                  <a:lnTo>
                    <a:pt x="2532" y="853"/>
                  </a:lnTo>
                  <a:lnTo>
                    <a:pt x="2530" y="856"/>
                  </a:lnTo>
                  <a:lnTo>
                    <a:pt x="2561" y="830"/>
                  </a:lnTo>
                  <a:lnTo>
                    <a:pt x="2585" y="810"/>
                  </a:lnTo>
                  <a:lnTo>
                    <a:pt x="2596" y="803"/>
                  </a:lnTo>
                  <a:lnTo>
                    <a:pt x="2605" y="797"/>
                  </a:lnTo>
                  <a:lnTo>
                    <a:pt x="2613" y="793"/>
                  </a:lnTo>
                  <a:lnTo>
                    <a:pt x="2621" y="790"/>
                  </a:lnTo>
                  <a:lnTo>
                    <a:pt x="2627" y="787"/>
                  </a:lnTo>
                  <a:lnTo>
                    <a:pt x="2633" y="786"/>
                  </a:lnTo>
                  <a:lnTo>
                    <a:pt x="2638" y="785"/>
                  </a:lnTo>
                  <a:lnTo>
                    <a:pt x="2645" y="785"/>
                  </a:lnTo>
                  <a:lnTo>
                    <a:pt x="2657" y="786"/>
                  </a:lnTo>
                  <a:lnTo>
                    <a:pt x="2670" y="788"/>
                  </a:lnTo>
                  <a:lnTo>
                    <a:pt x="2674" y="781"/>
                  </a:lnTo>
                  <a:lnTo>
                    <a:pt x="2679" y="774"/>
                  </a:lnTo>
                  <a:lnTo>
                    <a:pt x="2683" y="768"/>
                  </a:lnTo>
                  <a:lnTo>
                    <a:pt x="2689" y="763"/>
                  </a:lnTo>
                  <a:lnTo>
                    <a:pt x="2701" y="753"/>
                  </a:lnTo>
                  <a:lnTo>
                    <a:pt x="2713" y="745"/>
                  </a:lnTo>
                  <a:lnTo>
                    <a:pt x="2724" y="738"/>
                  </a:lnTo>
                  <a:lnTo>
                    <a:pt x="2735" y="730"/>
                  </a:lnTo>
                  <a:lnTo>
                    <a:pt x="2739" y="726"/>
                  </a:lnTo>
                  <a:lnTo>
                    <a:pt x="2743" y="721"/>
                  </a:lnTo>
                  <a:lnTo>
                    <a:pt x="2747" y="715"/>
                  </a:lnTo>
                  <a:lnTo>
                    <a:pt x="2750" y="708"/>
                  </a:lnTo>
                  <a:lnTo>
                    <a:pt x="2758" y="708"/>
                  </a:lnTo>
                  <a:lnTo>
                    <a:pt x="2765" y="706"/>
                  </a:lnTo>
                  <a:lnTo>
                    <a:pt x="2773" y="705"/>
                  </a:lnTo>
                  <a:lnTo>
                    <a:pt x="2780" y="704"/>
                  </a:lnTo>
                  <a:lnTo>
                    <a:pt x="2792" y="700"/>
                  </a:lnTo>
                  <a:lnTo>
                    <a:pt x="2803" y="694"/>
                  </a:lnTo>
                  <a:lnTo>
                    <a:pt x="2812" y="688"/>
                  </a:lnTo>
                  <a:lnTo>
                    <a:pt x="2820" y="681"/>
                  </a:lnTo>
                  <a:lnTo>
                    <a:pt x="2828" y="673"/>
                  </a:lnTo>
                  <a:lnTo>
                    <a:pt x="2836" y="665"/>
                  </a:lnTo>
                  <a:lnTo>
                    <a:pt x="2842" y="657"/>
                  </a:lnTo>
                  <a:lnTo>
                    <a:pt x="2850" y="649"/>
                  </a:lnTo>
                  <a:lnTo>
                    <a:pt x="2858" y="641"/>
                  </a:lnTo>
                  <a:lnTo>
                    <a:pt x="2866" y="635"/>
                  </a:lnTo>
                  <a:lnTo>
                    <a:pt x="2876" y="630"/>
                  </a:lnTo>
                  <a:lnTo>
                    <a:pt x="2887" y="625"/>
                  </a:lnTo>
                  <a:lnTo>
                    <a:pt x="2901" y="623"/>
                  </a:lnTo>
                  <a:lnTo>
                    <a:pt x="2916" y="622"/>
                  </a:lnTo>
                  <a:lnTo>
                    <a:pt x="2915" y="611"/>
                  </a:lnTo>
                  <a:lnTo>
                    <a:pt x="2914" y="602"/>
                  </a:lnTo>
                  <a:lnTo>
                    <a:pt x="2910" y="593"/>
                  </a:lnTo>
                  <a:lnTo>
                    <a:pt x="2906" y="586"/>
                  </a:lnTo>
                  <a:lnTo>
                    <a:pt x="2902" y="580"/>
                  </a:lnTo>
                  <a:lnTo>
                    <a:pt x="2897" y="574"/>
                  </a:lnTo>
                  <a:lnTo>
                    <a:pt x="2892" y="569"/>
                  </a:lnTo>
                  <a:lnTo>
                    <a:pt x="2886" y="564"/>
                  </a:lnTo>
                  <a:lnTo>
                    <a:pt x="2875" y="554"/>
                  </a:lnTo>
                  <a:lnTo>
                    <a:pt x="2865" y="543"/>
                  </a:lnTo>
                  <a:lnTo>
                    <a:pt x="2861" y="536"/>
                  </a:lnTo>
                  <a:lnTo>
                    <a:pt x="2859" y="529"/>
                  </a:lnTo>
                  <a:lnTo>
                    <a:pt x="2857" y="520"/>
                  </a:lnTo>
                  <a:lnTo>
                    <a:pt x="2855" y="511"/>
                  </a:lnTo>
                  <a:lnTo>
                    <a:pt x="2857" y="505"/>
                  </a:lnTo>
                  <a:lnTo>
                    <a:pt x="2860" y="499"/>
                  </a:lnTo>
                  <a:lnTo>
                    <a:pt x="2862" y="497"/>
                  </a:lnTo>
                  <a:lnTo>
                    <a:pt x="2864" y="495"/>
                  </a:lnTo>
                  <a:lnTo>
                    <a:pt x="2866" y="493"/>
                  </a:lnTo>
                  <a:lnTo>
                    <a:pt x="2870" y="493"/>
                  </a:lnTo>
                  <a:lnTo>
                    <a:pt x="2885" y="493"/>
                  </a:lnTo>
                  <a:lnTo>
                    <a:pt x="2903" y="495"/>
                  </a:lnTo>
                  <a:lnTo>
                    <a:pt x="2911" y="495"/>
                  </a:lnTo>
                  <a:lnTo>
                    <a:pt x="2919" y="495"/>
                  </a:lnTo>
                  <a:lnTo>
                    <a:pt x="2928" y="494"/>
                  </a:lnTo>
                  <a:lnTo>
                    <a:pt x="2936" y="493"/>
                  </a:lnTo>
                  <a:lnTo>
                    <a:pt x="2936" y="412"/>
                  </a:lnTo>
                  <a:lnTo>
                    <a:pt x="2930" y="407"/>
                  </a:lnTo>
                  <a:lnTo>
                    <a:pt x="2926" y="402"/>
                  </a:lnTo>
                  <a:lnTo>
                    <a:pt x="2921" y="396"/>
                  </a:lnTo>
                  <a:lnTo>
                    <a:pt x="2917" y="389"/>
                  </a:lnTo>
                  <a:lnTo>
                    <a:pt x="2914" y="382"/>
                  </a:lnTo>
                  <a:lnTo>
                    <a:pt x="2911" y="375"/>
                  </a:lnTo>
                  <a:lnTo>
                    <a:pt x="2909" y="365"/>
                  </a:lnTo>
                  <a:lnTo>
                    <a:pt x="2909" y="357"/>
                  </a:lnTo>
                  <a:lnTo>
                    <a:pt x="2909" y="348"/>
                  </a:lnTo>
                  <a:lnTo>
                    <a:pt x="2909" y="341"/>
                  </a:lnTo>
                  <a:lnTo>
                    <a:pt x="2909" y="332"/>
                  </a:lnTo>
                  <a:lnTo>
                    <a:pt x="2909" y="320"/>
                  </a:lnTo>
                  <a:lnTo>
                    <a:pt x="2904" y="316"/>
                  </a:lnTo>
                  <a:lnTo>
                    <a:pt x="2897" y="310"/>
                  </a:lnTo>
                  <a:lnTo>
                    <a:pt x="2893" y="307"/>
                  </a:lnTo>
                  <a:lnTo>
                    <a:pt x="2888" y="304"/>
                  </a:lnTo>
                  <a:lnTo>
                    <a:pt x="2883" y="302"/>
                  </a:lnTo>
                  <a:lnTo>
                    <a:pt x="2876" y="301"/>
                  </a:lnTo>
                  <a:lnTo>
                    <a:pt x="2866" y="302"/>
                  </a:lnTo>
                  <a:lnTo>
                    <a:pt x="2858" y="303"/>
                  </a:lnTo>
                  <a:lnTo>
                    <a:pt x="2849" y="305"/>
                  </a:lnTo>
                  <a:lnTo>
                    <a:pt x="2841" y="308"/>
                  </a:lnTo>
                  <a:lnTo>
                    <a:pt x="2827" y="314"/>
                  </a:lnTo>
                  <a:lnTo>
                    <a:pt x="2813" y="323"/>
                  </a:lnTo>
                  <a:lnTo>
                    <a:pt x="2798" y="331"/>
                  </a:lnTo>
                  <a:lnTo>
                    <a:pt x="2784" y="338"/>
                  </a:lnTo>
                  <a:lnTo>
                    <a:pt x="2776" y="341"/>
                  </a:lnTo>
                  <a:lnTo>
                    <a:pt x="2768" y="343"/>
                  </a:lnTo>
                  <a:lnTo>
                    <a:pt x="2759" y="344"/>
                  </a:lnTo>
                  <a:lnTo>
                    <a:pt x="2750" y="344"/>
                  </a:lnTo>
                  <a:lnTo>
                    <a:pt x="2735" y="343"/>
                  </a:lnTo>
                  <a:lnTo>
                    <a:pt x="2722" y="341"/>
                  </a:lnTo>
                  <a:lnTo>
                    <a:pt x="2708" y="336"/>
                  </a:lnTo>
                  <a:lnTo>
                    <a:pt x="2696" y="331"/>
                  </a:lnTo>
                  <a:lnTo>
                    <a:pt x="2684" y="324"/>
                  </a:lnTo>
                  <a:lnTo>
                    <a:pt x="2672" y="315"/>
                  </a:lnTo>
                  <a:lnTo>
                    <a:pt x="2661" y="307"/>
                  </a:lnTo>
                  <a:lnTo>
                    <a:pt x="2650" y="298"/>
                  </a:lnTo>
                  <a:lnTo>
                    <a:pt x="2627" y="280"/>
                  </a:lnTo>
                  <a:lnTo>
                    <a:pt x="2604" y="261"/>
                  </a:lnTo>
                  <a:lnTo>
                    <a:pt x="2592" y="253"/>
                  </a:lnTo>
                  <a:lnTo>
                    <a:pt x="2579" y="245"/>
                  </a:lnTo>
                  <a:lnTo>
                    <a:pt x="2565" y="239"/>
                  </a:lnTo>
                  <a:lnTo>
                    <a:pt x="2550" y="233"/>
                  </a:lnTo>
                  <a:lnTo>
                    <a:pt x="2525" y="227"/>
                  </a:lnTo>
                  <a:lnTo>
                    <a:pt x="2499" y="219"/>
                  </a:lnTo>
                  <a:lnTo>
                    <a:pt x="2487" y="215"/>
                  </a:lnTo>
                  <a:lnTo>
                    <a:pt x="2473" y="211"/>
                  </a:lnTo>
                  <a:lnTo>
                    <a:pt x="2461" y="205"/>
                  </a:lnTo>
                  <a:lnTo>
                    <a:pt x="2450" y="199"/>
                  </a:lnTo>
                  <a:lnTo>
                    <a:pt x="2438" y="193"/>
                  </a:lnTo>
                  <a:lnTo>
                    <a:pt x="2428" y="187"/>
                  </a:lnTo>
                  <a:lnTo>
                    <a:pt x="2418" y="179"/>
                  </a:lnTo>
                  <a:lnTo>
                    <a:pt x="2410" y="171"/>
                  </a:lnTo>
                  <a:lnTo>
                    <a:pt x="2401" y="162"/>
                  </a:lnTo>
                  <a:lnTo>
                    <a:pt x="2394" y="152"/>
                  </a:lnTo>
                  <a:lnTo>
                    <a:pt x="2389" y="141"/>
                  </a:lnTo>
                  <a:lnTo>
                    <a:pt x="2384" y="129"/>
                  </a:lnTo>
                  <a:lnTo>
                    <a:pt x="2370" y="128"/>
                  </a:lnTo>
                  <a:lnTo>
                    <a:pt x="2357" y="126"/>
                  </a:lnTo>
                  <a:lnTo>
                    <a:pt x="2346" y="122"/>
                  </a:lnTo>
                  <a:lnTo>
                    <a:pt x="2335" y="117"/>
                  </a:lnTo>
                  <a:lnTo>
                    <a:pt x="2325" y="111"/>
                  </a:lnTo>
                  <a:lnTo>
                    <a:pt x="2316" y="105"/>
                  </a:lnTo>
                  <a:lnTo>
                    <a:pt x="2308" y="98"/>
                  </a:lnTo>
                  <a:lnTo>
                    <a:pt x="2300" y="89"/>
                  </a:lnTo>
                  <a:lnTo>
                    <a:pt x="2283" y="74"/>
                  </a:lnTo>
                  <a:lnTo>
                    <a:pt x="2267" y="59"/>
                  </a:lnTo>
                  <a:lnTo>
                    <a:pt x="2257" y="52"/>
                  </a:lnTo>
                  <a:lnTo>
                    <a:pt x="2247" y="46"/>
                  </a:lnTo>
                  <a:lnTo>
                    <a:pt x="2236" y="41"/>
                  </a:lnTo>
                  <a:lnTo>
                    <a:pt x="2225" y="36"/>
                  </a:lnTo>
                  <a:lnTo>
                    <a:pt x="2190" y="25"/>
                  </a:lnTo>
                  <a:lnTo>
                    <a:pt x="2160" y="18"/>
                  </a:lnTo>
                  <a:lnTo>
                    <a:pt x="2131" y="10"/>
                  </a:lnTo>
                  <a:lnTo>
                    <a:pt x="2092" y="0"/>
                  </a:lnTo>
                  <a:lnTo>
                    <a:pt x="1973" y="18"/>
                  </a:lnTo>
                  <a:lnTo>
                    <a:pt x="1973" y="27"/>
                  </a:lnTo>
                  <a:lnTo>
                    <a:pt x="1973" y="36"/>
                  </a:lnTo>
                  <a:lnTo>
                    <a:pt x="1973" y="42"/>
                  </a:lnTo>
                  <a:lnTo>
                    <a:pt x="1975" y="46"/>
                  </a:lnTo>
                  <a:lnTo>
                    <a:pt x="1977" y="50"/>
                  </a:lnTo>
                  <a:lnTo>
                    <a:pt x="1980" y="53"/>
                  </a:lnTo>
                  <a:lnTo>
                    <a:pt x="1989" y="58"/>
                  </a:lnTo>
                  <a:lnTo>
                    <a:pt x="1999" y="62"/>
                  </a:lnTo>
                  <a:lnTo>
                    <a:pt x="2009" y="66"/>
                  </a:lnTo>
                  <a:lnTo>
                    <a:pt x="2018" y="72"/>
                  </a:lnTo>
                  <a:lnTo>
                    <a:pt x="2021" y="75"/>
                  </a:lnTo>
                  <a:lnTo>
                    <a:pt x="2023" y="80"/>
                  </a:lnTo>
                  <a:lnTo>
                    <a:pt x="2025" y="85"/>
                  </a:lnTo>
                  <a:lnTo>
                    <a:pt x="2025" y="91"/>
                  </a:lnTo>
                  <a:lnTo>
                    <a:pt x="2024" y="101"/>
                  </a:lnTo>
                  <a:lnTo>
                    <a:pt x="2022" y="108"/>
                  </a:lnTo>
                  <a:lnTo>
                    <a:pt x="2019" y="114"/>
                  </a:lnTo>
                  <a:lnTo>
                    <a:pt x="2016" y="120"/>
                  </a:lnTo>
                  <a:lnTo>
                    <a:pt x="2012" y="125"/>
                  </a:lnTo>
                  <a:lnTo>
                    <a:pt x="2009" y="131"/>
                  </a:lnTo>
                  <a:lnTo>
                    <a:pt x="2007" y="138"/>
                  </a:lnTo>
                  <a:lnTo>
                    <a:pt x="2006" y="147"/>
                  </a:lnTo>
                  <a:lnTo>
                    <a:pt x="2007" y="155"/>
                  </a:lnTo>
                  <a:lnTo>
                    <a:pt x="2009" y="161"/>
                  </a:lnTo>
                  <a:lnTo>
                    <a:pt x="2012" y="168"/>
                  </a:lnTo>
                  <a:lnTo>
                    <a:pt x="2018" y="174"/>
                  </a:lnTo>
                  <a:lnTo>
                    <a:pt x="2022" y="179"/>
                  </a:lnTo>
                  <a:lnTo>
                    <a:pt x="2028" y="184"/>
                  </a:lnTo>
                  <a:lnTo>
                    <a:pt x="2033" y="187"/>
                  </a:lnTo>
                  <a:lnTo>
                    <a:pt x="2039" y="190"/>
                  </a:lnTo>
                  <a:lnTo>
                    <a:pt x="2033" y="197"/>
                  </a:lnTo>
                  <a:lnTo>
                    <a:pt x="2025" y="204"/>
                  </a:lnTo>
                  <a:lnTo>
                    <a:pt x="2017" y="211"/>
                  </a:lnTo>
                  <a:lnTo>
                    <a:pt x="2008" y="216"/>
                  </a:lnTo>
                  <a:lnTo>
                    <a:pt x="1999" y="221"/>
                  </a:lnTo>
                  <a:lnTo>
                    <a:pt x="1989" y="224"/>
                  </a:lnTo>
                  <a:lnTo>
                    <a:pt x="1980" y="227"/>
                  </a:lnTo>
                  <a:lnTo>
                    <a:pt x="1973" y="227"/>
                  </a:lnTo>
                  <a:lnTo>
                    <a:pt x="1962" y="227"/>
                  </a:lnTo>
                  <a:lnTo>
                    <a:pt x="1952" y="227"/>
                  </a:lnTo>
                  <a:lnTo>
                    <a:pt x="1940" y="227"/>
                  </a:lnTo>
                  <a:lnTo>
                    <a:pt x="1925" y="227"/>
                  </a:lnTo>
                  <a:lnTo>
                    <a:pt x="1919" y="258"/>
                  </a:lnTo>
                  <a:lnTo>
                    <a:pt x="1924" y="278"/>
                  </a:lnTo>
                  <a:lnTo>
                    <a:pt x="1930" y="296"/>
                  </a:lnTo>
                  <a:lnTo>
                    <a:pt x="1933" y="304"/>
                  </a:lnTo>
                  <a:lnTo>
                    <a:pt x="1938" y="311"/>
                  </a:lnTo>
                  <a:lnTo>
                    <a:pt x="1942" y="319"/>
                  </a:lnTo>
                  <a:lnTo>
                    <a:pt x="1947" y="326"/>
                  </a:lnTo>
                  <a:lnTo>
                    <a:pt x="1953" y="331"/>
                  </a:lnTo>
                  <a:lnTo>
                    <a:pt x="1961" y="336"/>
                  </a:lnTo>
                  <a:lnTo>
                    <a:pt x="1968" y="340"/>
                  </a:lnTo>
                  <a:lnTo>
                    <a:pt x="1977" y="344"/>
                  </a:lnTo>
                  <a:lnTo>
                    <a:pt x="1987" y="347"/>
                  </a:lnTo>
                  <a:lnTo>
                    <a:pt x="1999" y="349"/>
                  </a:lnTo>
                  <a:lnTo>
                    <a:pt x="2011" y="350"/>
                  </a:lnTo>
                  <a:lnTo>
                    <a:pt x="2025" y="350"/>
                  </a:lnTo>
                  <a:lnTo>
                    <a:pt x="2036" y="350"/>
                  </a:lnTo>
                  <a:lnTo>
                    <a:pt x="2043" y="349"/>
                  </a:lnTo>
                  <a:lnTo>
                    <a:pt x="2048" y="347"/>
                  </a:lnTo>
                  <a:lnTo>
                    <a:pt x="2053" y="344"/>
                  </a:lnTo>
                  <a:lnTo>
                    <a:pt x="2057" y="342"/>
                  </a:lnTo>
                  <a:lnTo>
                    <a:pt x="2064" y="340"/>
                  </a:lnTo>
                  <a:lnTo>
                    <a:pt x="2073" y="339"/>
                  </a:lnTo>
                  <a:lnTo>
                    <a:pt x="2086" y="338"/>
                  </a:lnTo>
                  <a:lnTo>
                    <a:pt x="2092" y="339"/>
                  </a:lnTo>
                  <a:lnTo>
                    <a:pt x="2098" y="340"/>
                  </a:lnTo>
                  <a:lnTo>
                    <a:pt x="2103" y="341"/>
                  </a:lnTo>
                  <a:lnTo>
                    <a:pt x="2109" y="343"/>
                  </a:lnTo>
                  <a:lnTo>
                    <a:pt x="2122" y="349"/>
                  </a:lnTo>
                  <a:lnTo>
                    <a:pt x="2138" y="357"/>
                  </a:lnTo>
                  <a:lnTo>
                    <a:pt x="2140" y="361"/>
                  </a:lnTo>
                  <a:lnTo>
                    <a:pt x="2142" y="366"/>
                  </a:lnTo>
                  <a:lnTo>
                    <a:pt x="2146" y="370"/>
                  </a:lnTo>
                  <a:lnTo>
                    <a:pt x="2151" y="375"/>
                  </a:lnTo>
                  <a:lnTo>
                    <a:pt x="2157" y="379"/>
                  </a:lnTo>
                  <a:lnTo>
                    <a:pt x="2164" y="382"/>
                  </a:lnTo>
                  <a:lnTo>
                    <a:pt x="2170" y="385"/>
                  </a:lnTo>
                  <a:lnTo>
                    <a:pt x="2178" y="388"/>
                  </a:lnTo>
                  <a:lnTo>
                    <a:pt x="2175" y="393"/>
                  </a:lnTo>
                  <a:lnTo>
                    <a:pt x="2169" y="399"/>
                  </a:lnTo>
                  <a:lnTo>
                    <a:pt x="2160" y="405"/>
                  </a:lnTo>
                  <a:lnTo>
                    <a:pt x="2152" y="410"/>
                  </a:lnTo>
                  <a:lnTo>
                    <a:pt x="2141" y="416"/>
                  </a:lnTo>
                  <a:lnTo>
                    <a:pt x="2130" y="420"/>
                  </a:lnTo>
                  <a:lnTo>
                    <a:pt x="2118" y="423"/>
                  </a:lnTo>
                  <a:lnTo>
                    <a:pt x="2106" y="424"/>
                  </a:lnTo>
                  <a:lnTo>
                    <a:pt x="2098" y="426"/>
                  </a:lnTo>
                  <a:lnTo>
                    <a:pt x="2084" y="434"/>
                  </a:lnTo>
                  <a:lnTo>
                    <a:pt x="2064" y="443"/>
                  </a:lnTo>
                  <a:lnTo>
                    <a:pt x="2041" y="455"/>
                  </a:lnTo>
                  <a:lnTo>
                    <a:pt x="2019" y="467"/>
                  </a:lnTo>
                  <a:lnTo>
                    <a:pt x="1998" y="479"/>
                  </a:lnTo>
                  <a:lnTo>
                    <a:pt x="1989" y="485"/>
                  </a:lnTo>
                  <a:lnTo>
                    <a:pt x="1981" y="490"/>
                  </a:lnTo>
                  <a:lnTo>
                    <a:pt x="1976" y="495"/>
                  </a:lnTo>
                  <a:lnTo>
                    <a:pt x="1973" y="499"/>
                  </a:lnTo>
                  <a:lnTo>
                    <a:pt x="1860" y="499"/>
                  </a:lnTo>
                  <a:lnTo>
                    <a:pt x="1860" y="506"/>
                  </a:lnTo>
                  <a:lnTo>
                    <a:pt x="1861" y="513"/>
                  </a:lnTo>
                  <a:lnTo>
                    <a:pt x="1863" y="520"/>
                  </a:lnTo>
                  <a:lnTo>
                    <a:pt x="1864" y="525"/>
                  </a:lnTo>
                  <a:lnTo>
                    <a:pt x="1869" y="536"/>
                  </a:lnTo>
                  <a:lnTo>
                    <a:pt x="1876" y="546"/>
                  </a:lnTo>
                  <a:lnTo>
                    <a:pt x="1882" y="554"/>
                  </a:lnTo>
                  <a:lnTo>
                    <a:pt x="1887" y="562"/>
                  </a:lnTo>
                  <a:lnTo>
                    <a:pt x="1889" y="566"/>
                  </a:lnTo>
                  <a:lnTo>
                    <a:pt x="1891" y="570"/>
                  </a:lnTo>
                  <a:lnTo>
                    <a:pt x="1893" y="574"/>
                  </a:lnTo>
                  <a:lnTo>
                    <a:pt x="1893" y="578"/>
                  </a:lnTo>
                  <a:lnTo>
                    <a:pt x="1893" y="583"/>
                  </a:lnTo>
                  <a:lnTo>
                    <a:pt x="1890" y="588"/>
                  </a:lnTo>
                  <a:lnTo>
                    <a:pt x="1888" y="594"/>
                  </a:lnTo>
                  <a:lnTo>
                    <a:pt x="1885" y="601"/>
                  </a:lnTo>
                  <a:lnTo>
                    <a:pt x="1877" y="613"/>
                  </a:lnTo>
                  <a:lnTo>
                    <a:pt x="1867" y="625"/>
                  </a:lnTo>
                  <a:lnTo>
                    <a:pt x="1856" y="637"/>
                  </a:lnTo>
                  <a:lnTo>
                    <a:pt x="1845" y="647"/>
                  </a:lnTo>
                  <a:lnTo>
                    <a:pt x="1834" y="655"/>
                  </a:lnTo>
                  <a:lnTo>
                    <a:pt x="1827" y="659"/>
                  </a:lnTo>
                  <a:lnTo>
                    <a:pt x="1727" y="659"/>
                  </a:lnTo>
                  <a:lnTo>
                    <a:pt x="1699" y="674"/>
                  </a:lnTo>
                  <a:lnTo>
                    <a:pt x="1664" y="694"/>
                  </a:lnTo>
                  <a:lnTo>
                    <a:pt x="1647" y="704"/>
                  </a:lnTo>
                  <a:lnTo>
                    <a:pt x="1630" y="713"/>
                  </a:lnTo>
                  <a:lnTo>
                    <a:pt x="1624" y="716"/>
                  </a:lnTo>
                  <a:lnTo>
                    <a:pt x="1617" y="718"/>
                  </a:lnTo>
                  <a:lnTo>
                    <a:pt x="1611" y="720"/>
                  </a:lnTo>
                  <a:lnTo>
                    <a:pt x="1607" y="721"/>
                  </a:lnTo>
                  <a:lnTo>
                    <a:pt x="1598" y="720"/>
                  </a:lnTo>
                  <a:lnTo>
                    <a:pt x="1587" y="719"/>
                  </a:lnTo>
                  <a:lnTo>
                    <a:pt x="1574" y="717"/>
                  </a:lnTo>
                  <a:lnTo>
                    <a:pt x="1560" y="714"/>
                  </a:lnTo>
                  <a:lnTo>
                    <a:pt x="1527" y="705"/>
                  </a:lnTo>
                  <a:lnTo>
                    <a:pt x="1493" y="696"/>
                  </a:lnTo>
                  <a:lnTo>
                    <a:pt x="1460" y="686"/>
                  </a:lnTo>
                  <a:lnTo>
                    <a:pt x="1430" y="676"/>
                  </a:lnTo>
                  <a:lnTo>
                    <a:pt x="1418" y="671"/>
                  </a:lnTo>
                  <a:lnTo>
                    <a:pt x="1407" y="667"/>
                  </a:lnTo>
                  <a:lnTo>
                    <a:pt x="1400" y="663"/>
                  </a:lnTo>
                  <a:lnTo>
                    <a:pt x="1394" y="659"/>
                  </a:lnTo>
                  <a:lnTo>
                    <a:pt x="1228" y="659"/>
                  </a:lnTo>
                  <a:lnTo>
                    <a:pt x="1169" y="646"/>
                  </a:lnTo>
                  <a:lnTo>
                    <a:pt x="1160" y="646"/>
                  </a:lnTo>
                  <a:lnTo>
                    <a:pt x="1151" y="646"/>
                  </a:lnTo>
                  <a:lnTo>
                    <a:pt x="1143" y="644"/>
                  </a:lnTo>
                  <a:lnTo>
                    <a:pt x="1133" y="641"/>
                  </a:lnTo>
                  <a:lnTo>
                    <a:pt x="1123" y="638"/>
                  </a:lnTo>
                  <a:lnTo>
                    <a:pt x="1112" y="633"/>
                  </a:lnTo>
                  <a:lnTo>
                    <a:pt x="1102" y="628"/>
                  </a:lnTo>
                  <a:lnTo>
                    <a:pt x="1092" y="622"/>
                  </a:lnTo>
                  <a:lnTo>
                    <a:pt x="1082" y="615"/>
                  </a:lnTo>
                  <a:lnTo>
                    <a:pt x="1073" y="608"/>
                  </a:lnTo>
                  <a:lnTo>
                    <a:pt x="1065" y="601"/>
                  </a:lnTo>
                  <a:lnTo>
                    <a:pt x="1056" y="592"/>
                  </a:lnTo>
                  <a:lnTo>
                    <a:pt x="1049" y="584"/>
                  </a:lnTo>
                  <a:lnTo>
                    <a:pt x="1044" y="576"/>
                  </a:lnTo>
                  <a:lnTo>
                    <a:pt x="1038" y="568"/>
                  </a:lnTo>
                  <a:lnTo>
                    <a:pt x="1036" y="560"/>
                  </a:lnTo>
                  <a:lnTo>
                    <a:pt x="1022" y="560"/>
                  </a:lnTo>
                  <a:lnTo>
                    <a:pt x="1008" y="558"/>
                  </a:lnTo>
                  <a:lnTo>
                    <a:pt x="994" y="555"/>
                  </a:lnTo>
                  <a:lnTo>
                    <a:pt x="980" y="552"/>
                  </a:lnTo>
                  <a:lnTo>
                    <a:pt x="953" y="543"/>
                  </a:lnTo>
                  <a:lnTo>
                    <a:pt x="923" y="532"/>
                  </a:lnTo>
                  <a:lnTo>
                    <a:pt x="893" y="522"/>
                  </a:lnTo>
                  <a:lnTo>
                    <a:pt x="863" y="513"/>
                  </a:lnTo>
                  <a:lnTo>
                    <a:pt x="846" y="510"/>
                  </a:lnTo>
                  <a:lnTo>
                    <a:pt x="831" y="507"/>
                  </a:lnTo>
                  <a:lnTo>
                    <a:pt x="813" y="505"/>
                  </a:lnTo>
                  <a:lnTo>
                    <a:pt x="797" y="505"/>
                  </a:lnTo>
                  <a:lnTo>
                    <a:pt x="786" y="504"/>
                  </a:lnTo>
                  <a:lnTo>
                    <a:pt x="770" y="501"/>
                  </a:lnTo>
                  <a:lnTo>
                    <a:pt x="763" y="499"/>
                  </a:lnTo>
                  <a:lnTo>
                    <a:pt x="756" y="497"/>
                  </a:lnTo>
                  <a:lnTo>
                    <a:pt x="752" y="495"/>
                  </a:lnTo>
                  <a:lnTo>
                    <a:pt x="750" y="493"/>
                  </a:lnTo>
                  <a:lnTo>
                    <a:pt x="746" y="485"/>
                  </a:lnTo>
                  <a:lnTo>
                    <a:pt x="744" y="477"/>
                  </a:lnTo>
                  <a:lnTo>
                    <a:pt x="743" y="470"/>
                  </a:lnTo>
                  <a:lnTo>
                    <a:pt x="743" y="461"/>
                  </a:lnTo>
                  <a:lnTo>
                    <a:pt x="743" y="456"/>
                  </a:lnTo>
                  <a:lnTo>
                    <a:pt x="743" y="449"/>
                  </a:lnTo>
                  <a:lnTo>
                    <a:pt x="743" y="440"/>
                  </a:lnTo>
                  <a:lnTo>
                    <a:pt x="743" y="431"/>
                  </a:lnTo>
                  <a:lnTo>
                    <a:pt x="741" y="431"/>
                  </a:lnTo>
                  <a:lnTo>
                    <a:pt x="736" y="428"/>
                  </a:lnTo>
                  <a:lnTo>
                    <a:pt x="732" y="426"/>
                  </a:lnTo>
                  <a:lnTo>
                    <a:pt x="728" y="422"/>
                  </a:lnTo>
                  <a:lnTo>
                    <a:pt x="717" y="414"/>
                  </a:lnTo>
                  <a:lnTo>
                    <a:pt x="705" y="403"/>
                  </a:lnTo>
                  <a:lnTo>
                    <a:pt x="695" y="391"/>
                  </a:lnTo>
                  <a:lnTo>
                    <a:pt x="686" y="379"/>
                  </a:lnTo>
                  <a:lnTo>
                    <a:pt x="681" y="372"/>
                  </a:lnTo>
                  <a:lnTo>
                    <a:pt x="679" y="367"/>
                  </a:lnTo>
                  <a:lnTo>
                    <a:pt x="677" y="361"/>
                  </a:lnTo>
                  <a:lnTo>
                    <a:pt x="677" y="357"/>
                  </a:lnTo>
                  <a:lnTo>
                    <a:pt x="661" y="356"/>
                  </a:lnTo>
                  <a:lnTo>
                    <a:pt x="645" y="355"/>
                  </a:lnTo>
                  <a:lnTo>
                    <a:pt x="630" y="353"/>
                  </a:lnTo>
                  <a:lnTo>
                    <a:pt x="616" y="351"/>
                  </a:lnTo>
                  <a:lnTo>
                    <a:pt x="602" y="348"/>
                  </a:lnTo>
                  <a:lnTo>
                    <a:pt x="589" y="344"/>
                  </a:lnTo>
                  <a:lnTo>
                    <a:pt x="576" y="340"/>
                  </a:lnTo>
                  <a:lnTo>
                    <a:pt x="564" y="335"/>
                  </a:lnTo>
                  <a:lnTo>
                    <a:pt x="552" y="329"/>
                  </a:lnTo>
                  <a:lnTo>
                    <a:pt x="541" y="323"/>
                  </a:lnTo>
                  <a:lnTo>
                    <a:pt x="531" y="315"/>
                  </a:lnTo>
                  <a:lnTo>
                    <a:pt x="522" y="307"/>
                  </a:lnTo>
                  <a:lnTo>
                    <a:pt x="512" y="299"/>
                  </a:lnTo>
                  <a:lnTo>
                    <a:pt x="505" y="290"/>
                  </a:lnTo>
                  <a:lnTo>
                    <a:pt x="497" y="281"/>
                  </a:lnTo>
                  <a:lnTo>
                    <a:pt x="490" y="271"/>
                  </a:lnTo>
                  <a:lnTo>
                    <a:pt x="475" y="268"/>
                  </a:lnTo>
                  <a:lnTo>
                    <a:pt x="463" y="267"/>
                  </a:lnTo>
                  <a:lnTo>
                    <a:pt x="454" y="267"/>
                  </a:lnTo>
                  <a:lnTo>
                    <a:pt x="449" y="268"/>
                  </a:lnTo>
                  <a:lnTo>
                    <a:pt x="444" y="270"/>
                  </a:lnTo>
                  <a:lnTo>
                    <a:pt x="442" y="273"/>
                  </a:lnTo>
                  <a:lnTo>
                    <a:pt x="441" y="277"/>
                  </a:lnTo>
                  <a:lnTo>
                    <a:pt x="441" y="281"/>
                  </a:lnTo>
                  <a:lnTo>
                    <a:pt x="441" y="286"/>
                  </a:lnTo>
                  <a:lnTo>
                    <a:pt x="441" y="291"/>
                  </a:lnTo>
                  <a:lnTo>
                    <a:pt x="440" y="296"/>
                  </a:lnTo>
                  <a:lnTo>
                    <a:pt x="439" y="301"/>
                  </a:lnTo>
                  <a:lnTo>
                    <a:pt x="436" y="307"/>
                  </a:lnTo>
                  <a:lnTo>
                    <a:pt x="430" y="311"/>
                  </a:lnTo>
                  <a:lnTo>
                    <a:pt x="422" y="316"/>
                  </a:lnTo>
                  <a:lnTo>
                    <a:pt x="411" y="320"/>
                  </a:lnTo>
                  <a:lnTo>
                    <a:pt x="407" y="320"/>
                  </a:lnTo>
                  <a:lnTo>
                    <a:pt x="403" y="321"/>
                  </a:lnTo>
                  <a:lnTo>
                    <a:pt x="400" y="322"/>
                  </a:lnTo>
                  <a:lnTo>
                    <a:pt x="398" y="323"/>
                  </a:lnTo>
                  <a:lnTo>
                    <a:pt x="397" y="325"/>
                  </a:lnTo>
                  <a:lnTo>
                    <a:pt x="396" y="327"/>
                  </a:lnTo>
                  <a:lnTo>
                    <a:pt x="396" y="329"/>
                  </a:lnTo>
                  <a:lnTo>
                    <a:pt x="396" y="332"/>
                  </a:lnTo>
                  <a:lnTo>
                    <a:pt x="401" y="344"/>
                  </a:lnTo>
                  <a:lnTo>
                    <a:pt x="410" y="357"/>
                  </a:lnTo>
                  <a:lnTo>
                    <a:pt x="415" y="364"/>
                  </a:lnTo>
                  <a:lnTo>
                    <a:pt x="419" y="371"/>
                  </a:lnTo>
                  <a:lnTo>
                    <a:pt x="421" y="379"/>
                  </a:lnTo>
                  <a:lnTo>
                    <a:pt x="423" y="385"/>
                  </a:lnTo>
                  <a:lnTo>
                    <a:pt x="423" y="388"/>
                  </a:lnTo>
                  <a:lnTo>
                    <a:pt x="422" y="390"/>
                  </a:lnTo>
                  <a:lnTo>
                    <a:pt x="421" y="393"/>
                  </a:lnTo>
                  <a:lnTo>
                    <a:pt x="420" y="395"/>
                  </a:lnTo>
                  <a:lnTo>
                    <a:pt x="417" y="397"/>
                  </a:lnTo>
                  <a:lnTo>
                    <a:pt x="414" y="398"/>
                  </a:lnTo>
                  <a:lnTo>
                    <a:pt x="409" y="399"/>
                  </a:lnTo>
                  <a:lnTo>
                    <a:pt x="405" y="400"/>
                  </a:lnTo>
                  <a:lnTo>
                    <a:pt x="392" y="400"/>
                  </a:lnTo>
                  <a:lnTo>
                    <a:pt x="377" y="400"/>
                  </a:lnTo>
                  <a:lnTo>
                    <a:pt x="370" y="400"/>
                  </a:lnTo>
                  <a:lnTo>
                    <a:pt x="361" y="399"/>
                  </a:lnTo>
                  <a:lnTo>
                    <a:pt x="351" y="397"/>
                  </a:lnTo>
                  <a:lnTo>
                    <a:pt x="341" y="395"/>
                  </a:lnTo>
                  <a:lnTo>
                    <a:pt x="331" y="393"/>
                  </a:lnTo>
                  <a:lnTo>
                    <a:pt x="321" y="390"/>
                  </a:lnTo>
                  <a:lnTo>
                    <a:pt x="313" y="386"/>
                  </a:lnTo>
                  <a:lnTo>
                    <a:pt x="305" y="382"/>
                  </a:lnTo>
                  <a:lnTo>
                    <a:pt x="303" y="387"/>
                  </a:lnTo>
                  <a:lnTo>
                    <a:pt x="302" y="393"/>
                  </a:lnTo>
                  <a:lnTo>
                    <a:pt x="303" y="401"/>
                  </a:lnTo>
                  <a:lnTo>
                    <a:pt x="303" y="409"/>
                  </a:lnTo>
                  <a:lnTo>
                    <a:pt x="307" y="427"/>
                  </a:lnTo>
                  <a:lnTo>
                    <a:pt x="311" y="448"/>
                  </a:lnTo>
                  <a:lnTo>
                    <a:pt x="316" y="467"/>
                  </a:lnTo>
                  <a:lnTo>
                    <a:pt x="320" y="483"/>
                  </a:lnTo>
                  <a:lnTo>
                    <a:pt x="320" y="491"/>
                  </a:lnTo>
                  <a:lnTo>
                    <a:pt x="320" y="497"/>
                  </a:lnTo>
                  <a:lnTo>
                    <a:pt x="320" y="502"/>
                  </a:lnTo>
                  <a:lnTo>
                    <a:pt x="318" y="505"/>
                  </a:lnTo>
                  <a:lnTo>
                    <a:pt x="292" y="503"/>
                  </a:lnTo>
                  <a:lnTo>
                    <a:pt x="254" y="503"/>
                  </a:lnTo>
                  <a:lnTo>
                    <a:pt x="244" y="504"/>
                  </a:lnTo>
                  <a:lnTo>
                    <a:pt x="236" y="505"/>
                  </a:lnTo>
                  <a:lnTo>
                    <a:pt x="227" y="507"/>
                  </a:lnTo>
                  <a:lnTo>
                    <a:pt x="220" y="510"/>
                  </a:lnTo>
                  <a:lnTo>
                    <a:pt x="214" y="513"/>
                  </a:lnTo>
                  <a:lnTo>
                    <a:pt x="209" y="517"/>
                  </a:lnTo>
                  <a:lnTo>
                    <a:pt x="207" y="520"/>
                  </a:lnTo>
                  <a:lnTo>
                    <a:pt x="206" y="523"/>
                  </a:lnTo>
                  <a:lnTo>
                    <a:pt x="205" y="526"/>
                  </a:lnTo>
                  <a:lnTo>
                    <a:pt x="205" y="529"/>
                  </a:lnTo>
                  <a:lnTo>
                    <a:pt x="216" y="531"/>
                  </a:lnTo>
                  <a:lnTo>
                    <a:pt x="226" y="534"/>
                  </a:lnTo>
                  <a:lnTo>
                    <a:pt x="233" y="538"/>
                  </a:lnTo>
                  <a:lnTo>
                    <a:pt x="239" y="544"/>
                  </a:lnTo>
                  <a:lnTo>
                    <a:pt x="243" y="550"/>
                  </a:lnTo>
                  <a:lnTo>
                    <a:pt x="247" y="556"/>
                  </a:lnTo>
                  <a:lnTo>
                    <a:pt x="250" y="563"/>
                  </a:lnTo>
                  <a:lnTo>
                    <a:pt x="252" y="569"/>
                  </a:lnTo>
                  <a:lnTo>
                    <a:pt x="255" y="583"/>
                  </a:lnTo>
                  <a:lnTo>
                    <a:pt x="260" y="595"/>
                  </a:lnTo>
                  <a:lnTo>
                    <a:pt x="262" y="601"/>
                  </a:lnTo>
                  <a:lnTo>
                    <a:pt x="266" y="605"/>
                  </a:lnTo>
                  <a:lnTo>
                    <a:pt x="272" y="608"/>
                  </a:lnTo>
                  <a:lnTo>
                    <a:pt x="278" y="610"/>
                  </a:lnTo>
                  <a:lnTo>
                    <a:pt x="276" y="614"/>
                  </a:lnTo>
                  <a:lnTo>
                    <a:pt x="275" y="618"/>
                  </a:lnTo>
                  <a:lnTo>
                    <a:pt x="275" y="621"/>
                  </a:lnTo>
                  <a:lnTo>
                    <a:pt x="275" y="625"/>
                  </a:lnTo>
                  <a:lnTo>
                    <a:pt x="277" y="632"/>
                  </a:lnTo>
                  <a:lnTo>
                    <a:pt x="278" y="640"/>
                  </a:lnTo>
                  <a:lnTo>
                    <a:pt x="277" y="658"/>
                  </a:lnTo>
                  <a:lnTo>
                    <a:pt x="274" y="674"/>
                  </a:lnTo>
                  <a:lnTo>
                    <a:pt x="270" y="688"/>
                  </a:lnTo>
                  <a:lnTo>
                    <a:pt x="264" y="700"/>
                  </a:lnTo>
                  <a:lnTo>
                    <a:pt x="261" y="705"/>
                  </a:lnTo>
                  <a:lnTo>
                    <a:pt x="257" y="711"/>
                  </a:lnTo>
                  <a:lnTo>
                    <a:pt x="252" y="716"/>
                  </a:lnTo>
                  <a:lnTo>
                    <a:pt x="248" y="720"/>
                  </a:lnTo>
                  <a:lnTo>
                    <a:pt x="242" y="724"/>
                  </a:lnTo>
                  <a:lnTo>
                    <a:pt x="237" y="727"/>
                  </a:lnTo>
                  <a:lnTo>
                    <a:pt x="231" y="730"/>
                  </a:lnTo>
                  <a:lnTo>
                    <a:pt x="225" y="733"/>
                  </a:lnTo>
                  <a:lnTo>
                    <a:pt x="206" y="735"/>
                  </a:lnTo>
                  <a:lnTo>
                    <a:pt x="182" y="737"/>
                  </a:lnTo>
                  <a:lnTo>
                    <a:pt x="170" y="739"/>
                  </a:lnTo>
                  <a:lnTo>
                    <a:pt x="158" y="741"/>
                  </a:lnTo>
                  <a:lnTo>
                    <a:pt x="152" y="743"/>
                  </a:lnTo>
                  <a:lnTo>
                    <a:pt x="147" y="745"/>
                  </a:lnTo>
                  <a:lnTo>
                    <a:pt x="142" y="748"/>
                  </a:lnTo>
                  <a:lnTo>
                    <a:pt x="139" y="751"/>
                  </a:lnTo>
                  <a:lnTo>
                    <a:pt x="134" y="758"/>
                  </a:lnTo>
                  <a:lnTo>
                    <a:pt x="127" y="770"/>
                  </a:lnTo>
                  <a:lnTo>
                    <a:pt x="123" y="776"/>
                  </a:lnTo>
                  <a:lnTo>
                    <a:pt x="118" y="781"/>
                  </a:lnTo>
                  <a:lnTo>
                    <a:pt x="113" y="785"/>
                  </a:lnTo>
                  <a:lnTo>
                    <a:pt x="105" y="788"/>
                  </a:lnTo>
                  <a:lnTo>
                    <a:pt x="81" y="794"/>
                  </a:lnTo>
                  <a:lnTo>
                    <a:pt x="45" y="800"/>
                  </a:lnTo>
                  <a:lnTo>
                    <a:pt x="27" y="804"/>
                  </a:lnTo>
                  <a:lnTo>
                    <a:pt x="13" y="807"/>
                  </a:lnTo>
                  <a:lnTo>
                    <a:pt x="3" y="810"/>
                  </a:lnTo>
                  <a:lnTo>
                    <a:pt x="0" y="812"/>
                  </a:lnTo>
                  <a:lnTo>
                    <a:pt x="0" y="824"/>
                  </a:lnTo>
                  <a:lnTo>
                    <a:pt x="3" y="833"/>
                  </a:lnTo>
                  <a:lnTo>
                    <a:pt x="6" y="842"/>
                  </a:lnTo>
                  <a:lnTo>
                    <a:pt x="9" y="850"/>
                  </a:lnTo>
                  <a:lnTo>
                    <a:pt x="14" y="859"/>
                  </a:lnTo>
                  <a:lnTo>
                    <a:pt x="18" y="869"/>
                  </a:lnTo>
                  <a:lnTo>
                    <a:pt x="23" y="880"/>
                  </a:lnTo>
                  <a:lnTo>
                    <a:pt x="26" y="893"/>
                  </a:lnTo>
                  <a:lnTo>
                    <a:pt x="40" y="894"/>
                  </a:lnTo>
                  <a:lnTo>
                    <a:pt x="53" y="896"/>
                  </a:lnTo>
                  <a:lnTo>
                    <a:pt x="59" y="897"/>
                  </a:lnTo>
                  <a:lnTo>
                    <a:pt x="64" y="899"/>
                  </a:lnTo>
                  <a:lnTo>
                    <a:pt x="70" y="902"/>
                  </a:lnTo>
                  <a:lnTo>
                    <a:pt x="74" y="905"/>
                  </a:lnTo>
                  <a:lnTo>
                    <a:pt x="79" y="909"/>
                  </a:lnTo>
                  <a:lnTo>
                    <a:pt x="83" y="913"/>
                  </a:lnTo>
                  <a:lnTo>
                    <a:pt x="87" y="918"/>
                  </a:lnTo>
                  <a:lnTo>
                    <a:pt x="90" y="924"/>
                  </a:lnTo>
                  <a:lnTo>
                    <a:pt x="93" y="931"/>
                  </a:lnTo>
                  <a:lnTo>
                    <a:pt x="95" y="938"/>
                  </a:lnTo>
                  <a:lnTo>
                    <a:pt x="97" y="946"/>
                  </a:lnTo>
                  <a:lnTo>
                    <a:pt x="98" y="954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3" name="Freeform 24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679141" y="4216064"/>
              <a:ext cx="320158" cy="542997"/>
            </a:xfrm>
            <a:custGeom>
              <a:avLst/>
              <a:gdLst>
                <a:gd name="T0" fmla="*/ 2147483647 w 479"/>
                <a:gd name="T1" fmla="*/ 2147483647 h 868"/>
                <a:gd name="T2" fmla="*/ 2147483647 w 479"/>
                <a:gd name="T3" fmla="*/ 2147483647 h 868"/>
                <a:gd name="T4" fmla="*/ 2147483647 w 479"/>
                <a:gd name="T5" fmla="*/ 2147483647 h 868"/>
                <a:gd name="T6" fmla="*/ 2147483647 w 479"/>
                <a:gd name="T7" fmla="*/ 2147483647 h 868"/>
                <a:gd name="T8" fmla="*/ 2147483647 w 479"/>
                <a:gd name="T9" fmla="*/ 2147483647 h 868"/>
                <a:gd name="T10" fmla="*/ 2147483647 w 479"/>
                <a:gd name="T11" fmla="*/ 2147483647 h 868"/>
                <a:gd name="T12" fmla="*/ 2147483647 w 479"/>
                <a:gd name="T13" fmla="*/ 2147483647 h 868"/>
                <a:gd name="T14" fmla="*/ 2147483647 w 479"/>
                <a:gd name="T15" fmla="*/ 2147483647 h 868"/>
                <a:gd name="T16" fmla="*/ 2147483647 w 479"/>
                <a:gd name="T17" fmla="*/ 2147483647 h 868"/>
                <a:gd name="T18" fmla="*/ 2147483647 w 479"/>
                <a:gd name="T19" fmla="*/ 2147483647 h 868"/>
                <a:gd name="T20" fmla="*/ 2147483647 w 479"/>
                <a:gd name="T21" fmla="*/ 2147483647 h 868"/>
                <a:gd name="T22" fmla="*/ 2147483647 w 479"/>
                <a:gd name="T23" fmla="*/ 2147483647 h 868"/>
                <a:gd name="T24" fmla="*/ 2147483647 w 479"/>
                <a:gd name="T25" fmla="*/ 2147483647 h 868"/>
                <a:gd name="T26" fmla="*/ 2147483647 w 479"/>
                <a:gd name="T27" fmla="*/ 2147483647 h 868"/>
                <a:gd name="T28" fmla="*/ 2147483647 w 479"/>
                <a:gd name="T29" fmla="*/ 2147483647 h 868"/>
                <a:gd name="T30" fmla="*/ 2147483647 w 479"/>
                <a:gd name="T31" fmla="*/ 2147483647 h 868"/>
                <a:gd name="T32" fmla="*/ 2147483647 w 479"/>
                <a:gd name="T33" fmla="*/ 2147483647 h 868"/>
                <a:gd name="T34" fmla="*/ 2147483647 w 479"/>
                <a:gd name="T35" fmla="*/ 2147483647 h 868"/>
                <a:gd name="T36" fmla="*/ 2147483647 w 479"/>
                <a:gd name="T37" fmla="*/ 2147483647 h 868"/>
                <a:gd name="T38" fmla="*/ 2147483647 w 479"/>
                <a:gd name="T39" fmla="*/ 2147483647 h 868"/>
                <a:gd name="T40" fmla="*/ 2147483647 w 479"/>
                <a:gd name="T41" fmla="*/ 2147483647 h 868"/>
                <a:gd name="T42" fmla="*/ 2147483647 w 479"/>
                <a:gd name="T43" fmla="*/ 2147483647 h 868"/>
                <a:gd name="T44" fmla="*/ 2147483647 w 479"/>
                <a:gd name="T45" fmla="*/ 2147483647 h 868"/>
                <a:gd name="T46" fmla="*/ 2147483647 w 479"/>
                <a:gd name="T47" fmla="*/ 2147483647 h 868"/>
                <a:gd name="T48" fmla="*/ 2147483647 w 479"/>
                <a:gd name="T49" fmla="*/ 2147483647 h 868"/>
                <a:gd name="T50" fmla="*/ 2147483647 w 479"/>
                <a:gd name="T51" fmla="*/ 2147483647 h 868"/>
                <a:gd name="T52" fmla="*/ 2147483647 w 479"/>
                <a:gd name="T53" fmla="*/ 2147483647 h 868"/>
                <a:gd name="T54" fmla="*/ 2147483647 w 479"/>
                <a:gd name="T55" fmla="*/ 2147483647 h 868"/>
                <a:gd name="T56" fmla="*/ 2147483647 w 479"/>
                <a:gd name="T57" fmla="*/ 2147483647 h 868"/>
                <a:gd name="T58" fmla="*/ 2147483647 w 479"/>
                <a:gd name="T59" fmla="*/ 2147483647 h 868"/>
                <a:gd name="T60" fmla="*/ 2147483647 w 479"/>
                <a:gd name="T61" fmla="*/ 2147483647 h 868"/>
                <a:gd name="T62" fmla="*/ 2147483647 w 479"/>
                <a:gd name="T63" fmla="*/ 2147483647 h 868"/>
                <a:gd name="T64" fmla="*/ 2147483647 w 479"/>
                <a:gd name="T65" fmla="*/ 2147483647 h 868"/>
                <a:gd name="T66" fmla="*/ 2147483647 w 479"/>
                <a:gd name="T67" fmla="*/ 2147483647 h 868"/>
                <a:gd name="T68" fmla="*/ 2147483647 w 479"/>
                <a:gd name="T69" fmla="*/ 2147483647 h 868"/>
                <a:gd name="T70" fmla="*/ 2147483647 w 479"/>
                <a:gd name="T71" fmla="*/ 2147483647 h 868"/>
                <a:gd name="T72" fmla="*/ 2147483647 w 479"/>
                <a:gd name="T73" fmla="*/ 2147483647 h 868"/>
                <a:gd name="T74" fmla="*/ 2147483647 w 479"/>
                <a:gd name="T75" fmla="*/ 2147483647 h 868"/>
                <a:gd name="T76" fmla="*/ 2147483647 w 479"/>
                <a:gd name="T77" fmla="*/ 2147483647 h 868"/>
                <a:gd name="T78" fmla="*/ 2147483647 w 479"/>
                <a:gd name="T79" fmla="*/ 2147483647 h 868"/>
                <a:gd name="T80" fmla="*/ 2147483647 w 479"/>
                <a:gd name="T81" fmla="*/ 2147483647 h 868"/>
                <a:gd name="T82" fmla="*/ 2147483647 w 479"/>
                <a:gd name="T83" fmla="*/ 0 h 868"/>
                <a:gd name="T84" fmla="*/ 2147483647 w 479"/>
                <a:gd name="T85" fmla="*/ 2147483647 h 868"/>
                <a:gd name="T86" fmla="*/ 2147483647 w 479"/>
                <a:gd name="T87" fmla="*/ 2147483647 h 868"/>
                <a:gd name="T88" fmla="*/ 2147483647 w 479"/>
                <a:gd name="T89" fmla="*/ 2147483647 h 868"/>
                <a:gd name="T90" fmla="*/ 2147483647 w 479"/>
                <a:gd name="T91" fmla="*/ 2147483647 h 868"/>
                <a:gd name="T92" fmla="*/ 2147483647 w 479"/>
                <a:gd name="T93" fmla="*/ 2147483647 h 868"/>
                <a:gd name="T94" fmla="*/ 2147483647 w 479"/>
                <a:gd name="T95" fmla="*/ 2147483647 h 868"/>
                <a:gd name="T96" fmla="*/ 2147483647 w 479"/>
                <a:gd name="T97" fmla="*/ 2147483647 h 868"/>
                <a:gd name="T98" fmla="*/ 2147483647 w 479"/>
                <a:gd name="T99" fmla="*/ 2147483647 h 868"/>
                <a:gd name="T100" fmla="*/ 2147483647 w 479"/>
                <a:gd name="T101" fmla="*/ 2147483647 h 868"/>
                <a:gd name="T102" fmla="*/ 2147483647 w 479"/>
                <a:gd name="T103" fmla="*/ 2147483647 h 868"/>
                <a:gd name="T104" fmla="*/ 2147483647 w 479"/>
                <a:gd name="T105" fmla="*/ 2147483647 h 868"/>
                <a:gd name="T106" fmla="*/ 2147483647 w 479"/>
                <a:gd name="T107" fmla="*/ 2147483647 h 868"/>
                <a:gd name="T108" fmla="*/ 2147483647 w 479"/>
                <a:gd name="T109" fmla="*/ 2147483647 h 868"/>
                <a:gd name="T110" fmla="*/ 2147483647 w 479"/>
                <a:gd name="T111" fmla="*/ 2147483647 h 86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479" h="868">
                  <a:moveTo>
                    <a:pt x="445" y="357"/>
                  </a:moveTo>
                  <a:lnTo>
                    <a:pt x="425" y="357"/>
                  </a:lnTo>
                  <a:lnTo>
                    <a:pt x="408" y="357"/>
                  </a:lnTo>
                  <a:lnTo>
                    <a:pt x="391" y="357"/>
                  </a:lnTo>
                  <a:lnTo>
                    <a:pt x="379" y="357"/>
                  </a:lnTo>
                  <a:lnTo>
                    <a:pt x="370" y="358"/>
                  </a:lnTo>
                  <a:lnTo>
                    <a:pt x="360" y="359"/>
                  </a:lnTo>
                  <a:lnTo>
                    <a:pt x="349" y="362"/>
                  </a:lnTo>
                  <a:lnTo>
                    <a:pt x="338" y="367"/>
                  </a:lnTo>
                  <a:lnTo>
                    <a:pt x="333" y="370"/>
                  </a:lnTo>
                  <a:lnTo>
                    <a:pt x="329" y="374"/>
                  </a:lnTo>
                  <a:lnTo>
                    <a:pt x="324" y="377"/>
                  </a:lnTo>
                  <a:lnTo>
                    <a:pt x="320" y="381"/>
                  </a:lnTo>
                  <a:lnTo>
                    <a:pt x="316" y="385"/>
                  </a:lnTo>
                  <a:lnTo>
                    <a:pt x="314" y="390"/>
                  </a:lnTo>
                  <a:lnTo>
                    <a:pt x="313" y="395"/>
                  </a:lnTo>
                  <a:lnTo>
                    <a:pt x="312" y="400"/>
                  </a:lnTo>
                  <a:lnTo>
                    <a:pt x="313" y="410"/>
                  </a:lnTo>
                  <a:lnTo>
                    <a:pt x="314" y="419"/>
                  </a:lnTo>
                  <a:lnTo>
                    <a:pt x="316" y="428"/>
                  </a:lnTo>
                  <a:lnTo>
                    <a:pt x="320" y="436"/>
                  </a:lnTo>
                  <a:lnTo>
                    <a:pt x="327" y="451"/>
                  </a:lnTo>
                  <a:lnTo>
                    <a:pt x="336" y="464"/>
                  </a:lnTo>
                  <a:lnTo>
                    <a:pt x="344" y="477"/>
                  </a:lnTo>
                  <a:lnTo>
                    <a:pt x="352" y="492"/>
                  </a:lnTo>
                  <a:lnTo>
                    <a:pt x="355" y="499"/>
                  </a:lnTo>
                  <a:lnTo>
                    <a:pt x="357" y="507"/>
                  </a:lnTo>
                  <a:lnTo>
                    <a:pt x="358" y="515"/>
                  </a:lnTo>
                  <a:lnTo>
                    <a:pt x="359" y="523"/>
                  </a:lnTo>
                  <a:lnTo>
                    <a:pt x="359" y="530"/>
                  </a:lnTo>
                  <a:lnTo>
                    <a:pt x="359" y="539"/>
                  </a:lnTo>
                  <a:lnTo>
                    <a:pt x="360" y="544"/>
                  </a:lnTo>
                  <a:lnTo>
                    <a:pt x="361" y="548"/>
                  </a:lnTo>
                  <a:lnTo>
                    <a:pt x="364" y="552"/>
                  </a:lnTo>
                  <a:lnTo>
                    <a:pt x="366" y="555"/>
                  </a:lnTo>
                  <a:lnTo>
                    <a:pt x="354" y="552"/>
                  </a:lnTo>
                  <a:lnTo>
                    <a:pt x="344" y="547"/>
                  </a:lnTo>
                  <a:lnTo>
                    <a:pt x="336" y="541"/>
                  </a:lnTo>
                  <a:lnTo>
                    <a:pt x="329" y="533"/>
                  </a:lnTo>
                  <a:lnTo>
                    <a:pt x="323" y="526"/>
                  </a:lnTo>
                  <a:lnTo>
                    <a:pt x="319" y="517"/>
                  </a:lnTo>
                  <a:lnTo>
                    <a:pt x="315" y="508"/>
                  </a:lnTo>
                  <a:lnTo>
                    <a:pt x="312" y="499"/>
                  </a:lnTo>
                  <a:lnTo>
                    <a:pt x="311" y="495"/>
                  </a:lnTo>
                  <a:lnTo>
                    <a:pt x="309" y="492"/>
                  </a:lnTo>
                  <a:lnTo>
                    <a:pt x="307" y="489"/>
                  </a:lnTo>
                  <a:lnTo>
                    <a:pt x="303" y="486"/>
                  </a:lnTo>
                  <a:lnTo>
                    <a:pt x="297" y="479"/>
                  </a:lnTo>
                  <a:lnTo>
                    <a:pt x="288" y="475"/>
                  </a:lnTo>
                  <a:lnTo>
                    <a:pt x="269" y="467"/>
                  </a:lnTo>
                  <a:lnTo>
                    <a:pt x="247" y="459"/>
                  </a:lnTo>
                  <a:lnTo>
                    <a:pt x="237" y="455"/>
                  </a:lnTo>
                  <a:lnTo>
                    <a:pt x="228" y="450"/>
                  </a:lnTo>
                  <a:lnTo>
                    <a:pt x="218" y="445"/>
                  </a:lnTo>
                  <a:lnTo>
                    <a:pt x="210" y="439"/>
                  </a:lnTo>
                  <a:lnTo>
                    <a:pt x="202" y="431"/>
                  </a:lnTo>
                  <a:lnTo>
                    <a:pt x="198" y="422"/>
                  </a:lnTo>
                  <a:lnTo>
                    <a:pt x="196" y="417"/>
                  </a:lnTo>
                  <a:lnTo>
                    <a:pt x="195" y="412"/>
                  </a:lnTo>
                  <a:lnTo>
                    <a:pt x="193" y="406"/>
                  </a:lnTo>
                  <a:lnTo>
                    <a:pt x="192" y="400"/>
                  </a:lnTo>
                  <a:lnTo>
                    <a:pt x="153" y="394"/>
                  </a:lnTo>
                  <a:lnTo>
                    <a:pt x="153" y="450"/>
                  </a:lnTo>
                  <a:lnTo>
                    <a:pt x="154" y="463"/>
                  </a:lnTo>
                  <a:lnTo>
                    <a:pt x="156" y="477"/>
                  </a:lnTo>
                  <a:lnTo>
                    <a:pt x="158" y="492"/>
                  </a:lnTo>
                  <a:lnTo>
                    <a:pt x="159" y="505"/>
                  </a:lnTo>
                  <a:lnTo>
                    <a:pt x="159" y="512"/>
                  </a:lnTo>
                  <a:lnTo>
                    <a:pt x="158" y="518"/>
                  </a:lnTo>
                  <a:lnTo>
                    <a:pt x="156" y="524"/>
                  </a:lnTo>
                  <a:lnTo>
                    <a:pt x="154" y="529"/>
                  </a:lnTo>
                  <a:lnTo>
                    <a:pt x="150" y="539"/>
                  </a:lnTo>
                  <a:lnTo>
                    <a:pt x="143" y="551"/>
                  </a:lnTo>
                  <a:lnTo>
                    <a:pt x="136" y="562"/>
                  </a:lnTo>
                  <a:lnTo>
                    <a:pt x="132" y="575"/>
                  </a:lnTo>
                  <a:lnTo>
                    <a:pt x="130" y="583"/>
                  </a:lnTo>
                  <a:lnTo>
                    <a:pt x="128" y="591"/>
                  </a:lnTo>
                  <a:lnTo>
                    <a:pt x="127" y="600"/>
                  </a:lnTo>
                  <a:lnTo>
                    <a:pt x="127" y="610"/>
                  </a:lnTo>
                  <a:lnTo>
                    <a:pt x="128" y="621"/>
                  </a:lnTo>
                  <a:lnTo>
                    <a:pt x="130" y="630"/>
                  </a:lnTo>
                  <a:lnTo>
                    <a:pt x="134" y="637"/>
                  </a:lnTo>
                  <a:lnTo>
                    <a:pt x="140" y="643"/>
                  </a:lnTo>
                  <a:lnTo>
                    <a:pt x="146" y="647"/>
                  </a:lnTo>
                  <a:lnTo>
                    <a:pt x="154" y="650"/>
                  </a:lnTo>
                  <a:lnTo>
                    <a:pt x="163" y="653"/>
                  </a:lnTo>
                  <a:lnTo>
                    <a:pt x="173" y="653"/>
                  </a:lnTo>
                  <a:lnTo>
                    <a:pt x="173" y="667"/>
                  </a:lnTo>
                  <a:lnTo>
                    <a:pt x="174" y="679"/>
                  </a:lnTo>
                  <a:lnTo>
                    <a:pt x="175" y="685"/>
                  </a:lnTo>
                  <a:lnTo>
                    <a:pt x="176" y="689"/>
                  </a:lnTo>
                  <a:lnTo>
                    <a:pt x="177" y="693"/>
                  </a:lnTo>
                  <a:lnTo>
                    <a:pt x="179" y="696"/>
                  </a:lnTo>
                  <a:lnTo>
                    <a:pt x="179" y="721"/>
                  </a:lnTo>
                  <a:lnTo>
                    <a:pt x="185" y="730"/>
                  </a:lnTo>
                  <a:lnTo>
                    <a:pt x="191" y="740"/>
                  </a:lnTo>
                  <a:lnTo>
                    <a:pt x="199" y="750"/>
                  </a:lnTo>
                  <a:lnTo>
                    <a:pt x="208" y="760"/>
                  </a:lnTo>
                  <a:lnTo>
                    <a:pt x="217" y="771"/>
                  </a:lnTo>
                  <a:lnTo>
                    <a:pt x="226" y="780"/>
                  </a:lnTo>
                  <a:lnTo>
                    <a:pt x="236" y="790"/>
                  </a:lnTo>
                  <a:lnTo>
                    <a:pt x="247" y="799"/>
                  </a:lnTo>
                  <a:lnTo>
                    <a:pt x="258" y="808"/>
                  </a:lnTo>
                  <a:lnTo>
                    <a:pt x="269" y="816"/>
                  </a:lnTo>
                  <a:lnTo>
                    <a:pt x="281" y="825"/>
                  </a:lnTo>
                  <a:lnTo>
                    <a:pt x="292" y="832"/>
                  </a:lnTo>
                  <a:lnTo>
                    <a:pt x="304" y="838"/>
                  </a:lnTo>
                  <a:lnTo>
                    <a:pt x="316" y="843"/>
                  </a:lnTo>
                  <a:lnTo>
                    <a:pt x="327" y="847"/>
                  </a:lnTo>
                  <a:lnTo>
                    <a:pt x="340" y="850"/>
                  </a:lnTo>
                  <a:lnTo>
                    <a:pt x="333" y="854"/>
                  </a:lnTo>
                  <a:lnTo>
                    <a:pt x="327" y="858"/>
                  </a:lnTo>
                  <a:lnTo>
                    <a:pt x="320" y="861"/>
                  </a:lnTo>
                  <a:lnTo>
                    <a:pt x="312" y="864"/>
                  </a:lnTo>
                  <a:lnTo>
                    <a:pt x="298" y="867"/>
                  </a:lnTo>
                  <a:lnTo>
                    <a:pt x="286" y="868"/>
                  </a:lnTo>
                  <a:lnTo>
                    <a:pt x="281" y="868"/>
                  </a:lnTo>
                  <a:lnTo>
                    <a:pt x="277" y="867"/>
                  </a:lnTo>
                  <a:lnTo>
                    <a:pt x="273" y="866"/>
                  </a:lnTo>
                  <a:lnTo>
                    <a:pt x="269" y="864"/>
                  </a:lnTo>
                  <a:lnTo>
                    <a:pt x="262" y="859"/>
                  </a:lnTo>
                  <a:lnTo>
                    <a:pt x="254" y="853"/>
                  </a:lnTo>
                  <a:lnTo>
                    <a:pt x="245" y="848"/>
                  </a:lnTo>
                  <a:lnTo>
                    <a:pt x="234" y="843"/>
                  </a:lnTo>
                  <a:lnTo>
                    <a:pt x="229" y="841"/>
                  </a:lnTo>
                  <a:lnTo>
                    <a:pt x="222" y="839"/>
                  </a:lnTo>
                  <a:lnTo>
                    <a:pt x="214" y="838"/>
                  </a:lnTo>
                  <a:lnTo>
                    <a:pt x="207" y="838"/>
                  </a:lnTo>
                  <a:lnTo>
                    <a:pt x="203" y="830"/>
                  </a:lnTo>
                  <a:lnTo>
                    <a:pt x="200" y="823"/>
                  </a:lnTo>
                  <a:lnTo>
                    <a:pt x="196" y="815"/>
                  </a:lnTo>
                  <a:lnTo>
                    <a:pt x="191" y="809"/>
                  </a:lnTo>
                  <a:lnTo>
                    <a:pt x="180" y="797"/>
                  </a:lnTo>
                  <a:lnTo>
                    <a:pt x="168" y="785"/>
                  </a:lnTo>
                  <a:lnTo>
                    <a:pt x="137" y="759"/>
                  </a:lnTo>
                  <a:lnTo>
                    <a:pt x="100" y="727"/>
                  </a:lnTo>
                  <a:lnTo>
                    <a:pt x="95" y="728"/>
                  </a:lnTo>
                  <a:lnTo>
                    <a:pt x="89" y="729"/>
                  </a:lnTo>
                  <a:lnTo>
                    <a:pt x="86" y="730"/>
                  </a:lnTo>
                  <a:lnTo>
                    <a:pt x="83" y="730"/>
                  </a:lnTo>
                  <a:lnTo>
                    <a:pt x="78" y="729"/>
                  </a:lnTo>
                  <a:lnTo>
                    <a:pt x="74" y="727"/>
                  </a:lnTo>
                  <a:lnTo>
                    <a:pt x="74" y="714"/>
                  </a:lnTo>
                  <a:lnTo>
                    <a:pt x="74" y="700"/>
                  </a:lnTo>
                  <a:lnTo>
                    <a:pt x="74" y="688"/>
                  </a:lnTo>
                  <a:lnTo>
                    <a:pt x="74" y="678"/>
                  </a:lnTo>
                  <a:lnTo>
                    <a:pt x="74" y="671"/>
                  </a:lnTo>
                  <a:lnTo>
                    <a:pt x="75" y="665"/>
                  </a:lnTo>
                  <a:lnTo>
                    <a:pt x="77" y="659"/>
                  </a:lnTo>
                  <a:lnTo>
                    <a:pt x="80" y="653"/>
                  </a:lnTo>
                  <a:lnTo>
                    <a:pt x="83" y="645"/>
                  </a:lnTo>
                  <a:lnTo>
                    <a:pt x="85" y="638"/>
                  </a:lnTo>
                  <a:lnTo>
                    <a:pt x="86" y="631"/>
                  </a:lnTo>
                  <a:lnTo>
                    <a:pt x="87" y="622"/>
                  </a:lnTo>
                  <a:lnTo>
                    <a:pt x="88" y="617"/>
                  </a:lnTo>
                  <a:lnTo>
                    <a:pt x="92" y="604"/>
                  </a:lnTo>
                  <a:lnTo>
                    <a:pt x="99" y="583"/>
                  </a:lnTo>
                  <a:lnTo>
                    <a:pt x="107" y="558"/>
                  </a:lnTo>
                  <a:lnTo>
                    <a:pt x="113" y="528"/>
                  </a:lnTo>
                  <a:lnTo>
                    <a:pt x="120" y="498"/>
                  </a:lnTo>
                  <a:lnTo>
                    <a:pt x="123" y="481"/>
                  </a:lnTo>
                  <a:lnTo>
                    <a:pt x="124" y="466"/>
                  </a:lnTo>
                  <a:lnTo>
                    <a:pt x="127" y="452"/>
                  </a:lnTo>
                  <a:lnTo>
                    <a:pt x="127" y="438"/>
                  </a:lnTo>
                  <a:lnTo>
                    <a:pt x="108" y="404"/>
                  </a:lnTo>
                  <a:lnTo>
                    <a:pt x="86" y="369"/>
                  </a:lnTo>
                  <a:lnTo>
                    <a:pt x="76" y="352"/>
                  </a:lnTo>
                  <a:lnTo>
                    <a:pt x="67" y="335"/>
                  </a:lnTo>
                  <a:lnTo>
                    <a:pt x="64" y="327"/>
                  </a:lnTo>
                  <a:lnTo>
                    <a:pt x="62" y="319"/>
                  </a:lnTo>
                  <a:lnTo>
                    <a:pt x="61" y="310"/>
                  </a:lnTo>
                  <a:lnTo>
                    <a:pt x="60" y="302"/>
                  </a:lnTo>
                  <a:lnTo>
                    <a:pt x="61" y="295"/>
                  </a:lnTo>
                  <a:lnTo>
                    <a:pt x="62" y="290"/>
                  </a:lnTo>
                  <a:lnTo>
                    <a:pt x="64" y="285"/>
                  </a:lnTo>
                  <a:lnTo>
                    <a:pt x="66" y="281"/>
                  </a:lnTo>
                  <a:lnTo>
                    <a:pt x="69" y="277"/>
                  </a:lnTo>
                  <a:lnTo>
                    <a:pt x="72" y="274"/>
                  </a:lnTo>
                  <a:lnTo>
                    <a:pt x="73" y="270"/>
                  </a:lnTo>
                  <a:lnTo>
                    <a:pt x="74" y="265"/>
                  </a:lnTo>
                  <a:lnTo>
                    <a:pt x="73" y="249"/>
                  </a:lnTo>
                  <a:lnTo>
                    <a:pt x="71" y="236"/>
                  </a:lnTo>
                  <a:lnTo>
                    <a:pt x="66" y="224"/>
                  </a:lnTo>
                  <a:lnTo>
                    <a:pt x="62" y="213"/>
                  </a:lnTo>
                  <a:lnTo>
                    <a:pt x="56" y="202"/>
                  </a:lnTo>
                  <a:lnTo>
                    <a:pt x="50" y="193"/>
                  </a:lnTo>
                  <a:lnTo>
                    <a:pt x="43" y="184"/>
                  </a:lnTo>
                  <a:lnTo>
                    <a:pt x="36" y="176"/>
                  </a:lnTo>
                  <a:lnTo>
                    <a:pt x="30" y="167"/>
                  </a:lnTo>
                  <a:lnTo>
                    <a:pt x="23" y="158"/>
                  </a:lnTo>
                  <a:lnTo>
                    <a:pt x="17" y="148"/>
                  </a:lnTo>
                  <a:lnTo>
                    <a:pt x="11" y="138"/>
                  </a:lnTo>
                  <a:lnTo>
                    <a:pt x="7" y="127"/>
                  </a:lnTo>
                  <a:lnTo>
                    <a:pt x="4" y="115"/>
                  </a:lnTo>
                  <a:lnTo>
                    <a:pt x="1" y="102"/>
                  </a:lnTo>
                  <a:lnTo>
                    <a:pt x="0" y="86"/>
                  </a:lnTo>
                  <a:lnTo>
                    <a:pt x="1" y="73"/>
                  </a:lnTo>
                  <a:lnTo>
                    <a:pt x="4" y="62"/>
                  </a:lnTo>
                  <a:lnTo>
                    <a:pt x="7" y="52"/>
                  </a:lnTo>
                  <a:lnTo>
                    <a:pt x="11" y="44"/>
                  </a:lnTo>
                  <a:lnTo>
                    <a:pt x="17" y="35"/>
                  </a:lnTo>
                  <a:lnTo>
                    <a:pt x="24" y="29"/>
                  </a:lnTo>
                  <a:lnTo>
                    <a:pt x="32" y="24"/>
                  </a:lnTo>
                  <a:lnTo>
                    <a:pt x="40" y="20"/>
                  </a:lnTo>
                  <a:lnTo>
                    <a:pt x="49" y="16"/>
                  </a:lnTo>
                  <a:lnTo>
                    <a:pt x="58" y="13"/>
                  </a:lnTo>
                  <a:lnTo>
                    <a:pt x="68" y="11"/>
                  </a:lnTo>
                  <a:lnTo>
                    <a:pt x="78" y="8"/>
                  </a:lnTo>
                  <a:lnTo>
                    <a:pt x="99" y="4"/>
                  </a:lnTo>
                  <a:lnTo>
                    <a:pt x="120" y="0"/>
                  </a:lnTo>
                  <a:lnTo>
                    <a:pt x="129" y="5"/>
                  </a:lnTo>
                  <a:lnTo>
                    <a:pt x="136" y="11"/>
                  </a:lnTo>
                  <a:lnTo>
                    <a:pt x="143" y="17"/>
                  </a:lnTo>
                  <a:lnTo>
                    <a:pt x="150" y="23"/>
                  </a:lnTo>
                  <a:lnTo>
                    <a:pt x="156" y="28"/>
                  </a:lnTo>
                  <a:lnTo>
                    <a:pt x="163" y="32"/>
                  </a:lnTo>
                  <a:lnTo>
                    <a:pt x="166" y="34"/>
                  </a:lnTo>
                  <a:lnTo>
                    <a:pt x="170" y="35"/>
                  </a:lnTo>
                  <a:lnTo>
                    <a:pt x="175" y="36"/>
                  </a:lnTo>
                  <a:lnTo>
                    <a:pt x="179" y="36"/>
                  </a:lnTo>
                  <a:lnTo>
                    <a:pt x="184" y="55"/>
                  </a:lnTo>
                  <a:lnTo>
                    <a:pt x="188" y="75"/>
                  </a:lnTo>
                  <a:lnTo>
                    <a:pt x="190" y="97"/>
                  </a:lnTo>
                  <a:lnTo>
                    <a:pt x="193" y="118"/>
                  </a:lnTo>
                  <a:lnTo>
                    <a:pt x="197" y="136"/>
                  </a:lnTo>
                  <a:lnTo>
                    <a:pt x="201" y="153"/>
                  </a:lnTo>
                  <a:lnTo>
                    <a:pt x="203" y="158"/>
                  </a:lnTo>
                  <a:lnTo>
                    <a:pt x="207" y="163"/>
                  </a:lnTo>
                  <a:lnTo>
                    <a:pt x="209" y="166"/>
                  </a:lnTo>
                  <a:lnTo>
                    <a:pt x="213" y="166"/>
                  </a:lnTo>
                  <a:lnTo>
                    <a:pt x="217" y="166"/>
                  </a:lnTo>
                  <a:lnTo>
                    <a:pt x="220" y="165"/>
                  </a:lnTo>
                  <a:lnTo>
                    <a:pt x="223" y="163"/>
                  </a:lnTo>
                  <a:lnTo>
                    <a:pt x="225" y="161"/>
                  </a:lnTo>
                  <a:lnTo>
                    <a:pt x="231" y="155"/>
                  </a:lnTo>
                  <a:lnTo>
                    <a:pt x="234" y="147"/>
                  </a:lnTo>
                  <a:lnTo>
                    <a:pt x="241" y="132"/>
                  </a:lnTo>
                  <a:lnTo>
                    <a:pt x="246" y="123"/>
                  </a:lnTo>
                  <a:lnTo>
                    <a:pt x="253" y="124"/>
                  </a:lnTo>
                  <a:lnTo>
                    <a:pt x="258" y="126"/>
                  </a:lnTo>
                  <a:lnTo>
                    <a:pt x="264" y="129"/>
                  </a:lnTo>
                  <a:lnTo>
                    <a:pt x="268" y="132"/>
                  </a:lnTo>
                  <a:lnTo>
                    <a:pt x="273" y="136"/>
                  </a:lnTo>
                  <a:lnTo>
                    <a:pt x="277" y="138"/>
                  </a:lnTo>
                  <a:lnTo>
                    <a:pt x="281" y="141"/>
                  </a:lnTo>
                  <a:lnTo>
                    <a:pt x="286" y="141"/>
                  </a:lnTo>
                  <a:lnTo>
                    <a:pt x="289" y="141"/>
                  </a:lnTo>
                  <a:lnTo>
                    <a:pt x="292" y="140"/>
                  </a:lnTo>
                  <a:lnTo>
                    <a:pt x="296" y="138"/>
                  </a:lnTo>
                  <a:lnTo>
                    <a:pt x="298" y="136"/>
                  </a:lnTo>
                  <a:lnTo>
                    <a:pt x="302" y="130"/>
                  </a:lnTo>
                  <a:lnTo>
                    <a:pt x="305" y="123"/>
                  </a:lnTo>
                  <a:lnTo>
                    <a:pt x="310" y="116"/>
                  </a:lnTo>
                  <a:lnTo>
                    <a:pt x="314" y="111"/>
                  </a:lnTo>
                  <a:lnTo>
                    <a:pt x="316" y="108"/>
                  </a:lnTo>
                  <a:lnTo>
                    <a:pt x="319" y="107"/>
                  </a:lnTo>
                  <a:lnTo>
                    <a:pt x="322" y="105"/>
                  </a:lnTo>
                  <a:lnTo>
                    <a:pt x="325" y="105"/>
                  </a:lnTo>
                  <a:lnTo>
                    <a:pt x="337" y="106"/>
                  </a:lnTo>
                  <a:lnTo>
                    <a:pt x="346" y="108"/>
                  </a:lnTo>
                  <a:lnTo>
                    <a:pt x="354" y="111"/>
                  </a:lnTo>
                  <a:lnTo>
                    <a:pt x="359" y="116"/>
                  </a:lnTo>
                  <a:lnTo>
                    <a:pt x="367" y="125"/>
                  </a:lnTo>
                  <a:lnTo>
                    <a:pt x="372" y="135"/>
                  </a:lnTo>
                  <a:lnTo>
                    <a:pt x="387" y="157"/>
                  </a:lnTo>
                  <a:lnTo>
                    <a:pt x="403" y="178"/>
                  </a:lnTo>
                  <a:lnTo>
                    <a:pt x="421" y="200"/>
                  </a:lnTo>
                  <a:lnTo>
                    <a:pt x="438" y="223"/>
                  </a:lnTo>
                  <a:lnTo>
                    <a:pt x="446" y="235"/>
                  </a:lnTo>
                  <a:lnTo>
                    <a:pt x="454" y="246"/>
                  </a:lnTo>
                  <a:lnTo>
                    <a:pt x="460" y="258"/>
                  </a:lnTo>
                  <a:lnTo>
                    <a:pt x="467" y="271"/>
                  </a:lnTo>
                  <a:lnTo>
                    <a:pt x="471" y="283"/>
                  </a:lnTo>
                  <a:lnTo>
                    <a:pt x="476" y="295"/>
                  </a:lnTo>
                  <a:lnTo>
                    <a:pt x="478" y="307"/>
                  </a:lnTo>
                  <a:lnTo>
                    <a:pt x="479" y="321"/>
                  </a:lnTo>
                  <a:lnTo>
                    <a:pt x="478" y="325"/>
                  </a:lnTo>
                  <a:lnTo>
                    <a:pt x="476" y="330"/>
                  </a:lnTo>
                  <a:lnTo>
                    <a:pt x="472" y="334"/>
                  </a:lnTo>
                  <a:lnTo>
                    <a:pt x="468" y="338"/>
                  </a:lnTo>
                  <a:lnTo>
                    <a:pt x="459" y="345"/>
                  </a:lnTo>
                  <a:lnTo>
                    <a:pt x="452" y="351"/>
                  </a:lnTo>
                  <a:lnTo>
                    <a:pt x="445" y="357"/>
                  </a:lnTo>
                </a:path>
              </a:pathLst>
            </a:custGeom>
            <a:solidFill>
              <a:schemeClr val="accent1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5" name="Freeform 31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5899936" y="3281428"/>
              <a:ext cx="630543" cy="297041"/>
            </a:xfrm>
            <a:custGeom>
              <a:avLst/>
              <a:gdLst>
                <a:gd name="T0" fmla="*/ 2147483647 w 950"/>
                <a:gd name="T1" fmla="*/ 2147483647 h 468"/>
                <a:gd name="T2" fmla="*/ 2147483647 w 950"/>
                <a:gd name="T3" fmla="*/ 2147483647 h 468"/>
                <a:gd name="T4" fmla="*/ 2147483647 w 950"/>
                <a:gd name="T5" fmla="*/ 2147483647 h 468"/>
                <a:gd name="T6" fmla="*/ 2147483647 w 950"/>
                <a:gd name="T7" fmla="*/ 2147483647 h 468"/>
                <a:gd name="T8" fmla="*/ 2147483647 w 950"/>
                <a:gd name="T9" fmla="*/ 2147483647 h 468"/>
                <a:gd name="T10" fmla="*/ 2147483647 w 950"/>
                <a:gd name="T11" fmla="*/ 2147483647 h 468"/>
                <a:gd name="T12" fmla="*/ 2147483647 w 950"/>
                <a:gd name="T13" fmla="*/ 2147483647 h 468"/>
                <a:gd name="T14" fmla="*/ 2147483647 w 950"/>
                <a:gd name="T15" fmla="*/ 2147483647 h 468"/>
                <a:gd name="T16" fmla="*/ 2147483647 w 950"/>
                <a:gd name="T17" fmla="*/ 2147483647 h 468"/>
                <a:gd name="T18" fmla="*/ 2147483647 w 950"/>
                <a:gd name="T19" fmla="*/ 2147483647 h 468"/>
                <a:gd name="T20" fmla="*/ 0 w 950"/>
                <a:gd name="T21" fmla="*/ 2147483647 h 468"/>
                <a:gd name="T22" fmla="*/ 2147483647 w 950"/>
                <a:gd name="T23" fmla="*/ 2147483647 h 468"/>
                <a:gd name="T24" fmla="*/ 2147483647 w 950"/>
                <a:gd name="T25" fmla="*/ 2147483647 h 468"/>
                <a:gd name="T26" fmla="*/ 2147483647 w 950"/>
                <a:gd name="T27" fmla="*/ 2147483647 h 468"/>
                <a:gd name="T28" fmla="*/ 2147483647 w 950"/>
                <a:gd name="T29" fmla="*/ 2147483647 h 468"/>
                <a:gd name="T30" fmla="*/ 2147483647 w 950"/>
                <a:gd name="T31" fmla="*/ 2147483647 h 468"/>
                <a:gd name="T32" fmla="*/ 2147483647 w 950"/>
                <a:gd name="T33" fmla="*/ 2147483647 h 468"/>
                <a:gd name="T34" fmla="*/ 2147483647 w 950"/>
                <a:gd name="T35" fmla="*/ 2147483647 h 468"/>
                <a:gd name="T36" fmla="*/ 2147483647 w 950"/>
                <a:gd name="T37" fmla="*/ 2147483647 h 468"/>
                <a:gd name="T38" fmla="*/ 2147483647 w 950"/>
                <a:gd name="T39" fmla="*/ 2147483647 h 468"/>
                <a:gd name="T40" fmla="*/ 2147483647 w 950"/>
                <a:gd name="T41" fmla="*/ 2147483647 h 468"/>
                <a:gd name="T42" fmla="*/ 2147483647 w 950"/>
                <a:gd name="T43" fmla="*/ 2147483647 h 468"/>
                <a:gd name="T44" fmla="*/ 2147483647 w 950"/>
                <a:gd name="T45" fmla="*/ 2147483647 h 468"/>
                <a:gd name="T46" fmla="*/ 2147483647 w 950"/>
                <a:gd name="T47" fmla="*/ 2147483647 h 468"/>
                <a:gd name="T48" fmla="*/ 2147483647 w 950"/>
                <a:gd name="T49" fmla="*/ 2147483647 h 468"/>
                <a:gd name="T50" fmla="*/ 2147483647 w 950"/>
                <a:gd name="T51" fmla="*/ 2147483647 h 468"/>
                <a:gd name="T52" fmla="*/ 2147483647 w 950"/>
                <a:gd name="T53" fmla="*/ 2147483647 h 468"/>
                <a:gd name="T54" fmla="*/ 2147483647 w 950"/>
                <a:gd name="T55" fmla="*/ 2147483647 h 468"/>
                <a:gd name="T56" fmla="*/ 2147483647 w 950"/>
                <a:gd name="T57" fmla="*/ 2147483647 h 468"/>
                <a:gd name="T58" fmla="*/ 2147483647 w 950"/>
                <a:gd name="T59" fmla="*/ 2147483647 h 468"/>
                <a:gd name="T60" fmla="*/ 2147483647 w 950"/>
                <a:gd name="T61" fmla="*/ 2147483647 h 468"/>
                <a:gd name="T62" fmla="*/ 2147483647 w 950"/>
                <a:gd name="T63" fmla="*/ 2147483647 h 468"/>
                <a:gd name="T64" fmla="*/ 2147483647 w 950"/>
                <a:gd name="T65" fmla="*/ 2147483647 h 468"/>
                <a:gd name="T66" fmla="*/ 2147483647 w 950"/>
                <a:gd name="T67" fmla="*/ 2147483647 h 468"/>
                <a:gd name="T68" fmla="*/ 2147483647 w 950"/>
                <a:gd name="T69" fmla="*/ 2147483647 h 468"/>
                <a:gd name="T70" fmla="*/ 2147483647 w 950"/>
                <a:gd name="T71" fmla="*/ 2147483647 h 46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950" h="468">
                  <a:moveTo>
                    <a:pt x="664" y="455"/>
                  </a:moveTo>
                  <a:lnTo>
                    <a:pt x="638" y="443"/>
                  </a:lnTo>
                  <a:lnTo>
                    <a:pt x="604" y="431"/>
                  </a:lnTo>
                  <a:lnTo>
                    <a:pt x="558" y="418"/>
                  </a:lnTo>
                  <a:lnTo>
                    <a:pt x="512" y="388"/>
                  </a:lnTo>
                  <a:lnTo>
                    <a:pt x="471" y="376"/>
                  </a:lnTo>
                  <a:lnTo>
                    <a:pt x="425" y="345"/>
                  </a:lnTo>
                  <a:lnTo>
                    <a:pt x="392" y="307"/>
                  </a:lnTo>
                  <a:lnTo>
                    <a:pt x="345" y="258"/>
                  </a:lnTo>
                  <a:lnTo>
                    <a:pt x="305" y="258"/>
                  </a:lnTo>
                  <a:lnTo>
                    <a:pt x="266" y="246"/>
                  </a:lnTo>
                  <a:lnTo>
                    <a:pt x="253" y="209"/>
                  </a:lnTo>
                  <a:lnTo>
                    <a:pt x="219" y="190"/>
                  </a:lnTo>
                  <a:lnTo>
                    <a:pt x="186" y="172"/>
                  </a:lnTo>
                  <a:lnTo>
                    <a:pt x="153" y="166"/>
                  </a:lnTo>
                  <a:lnTo>
                    <a:pt x="133" y="190"/>
                  </a:lnTo>
                  <a:lnTo>
                    <a:pt x="92" y="209"/>
                  </a:lnTo>
                  <a:lnTo>
                    <a:pt x="99" y="240"/>
                  </a:lnTo>
                  <a:lnTo>
                    <a:pt x="59" y="252"/>
                  </a:lnTo>
                  <a:lnTo>
                    <a:pt x="40" y="246"/>
                  </a:lnTo>
                  <a:lnTo>
                    <a:pt x="46" y="240"/>
                  </a:lnTo>
                  <a:lnTo>
                    <a:pt x="0" y="24"/>
                  </a:lnTo>
                  <a:lnTo>
                    <a:pt x="85" y="0"/>
                  </a:lnTo>
                  <a:lnTo>
                    <a:pt x="79" y="6"/>
                  </a:lnTo>
                  <a:lnTo>
                    <a:pt x="86" y="55"/>
                  </a:lnTo>
                  <a:lnTo>
                    <a:pt x="133" y="55"/>
                  </a:lnTo>
                  <a:lnTo>
                    <a:pt x="153" y="30"/>
                  </a:lnTo>
                  <a:lnTo>
                    <a:pt x="157" y="15"/>
                  </a:lnTo>
                  <a:lnTo>
                    <a:pt x="205" y="36"/>
                  </a:lnTo>
                  <a:lnTo>
                    <a:pt x="332" y="117"/>
                  </a:lnTo>
                  <a:lnTo>
                    <a:pt x="392" y="111"/>
                  </a:lnTo>
                  <a:lnTo>
                    <a:pt x="438" y="117"/>
                  </a:lnTo>
                  <a:lnTo>
                    <a:pt x="478" y="105"/>
                  </a:lnTo>
                  <a:lnTo>
                    <a:pt x="525" y="135"/>
                  </a:lnTo>
                  <a:lnTo>
                    <a:pt x="558" y="166"/>
                  </a:lnTo>
                  <a:lnTo>
                    <a:pt x="597" y="228"/>
                  </a:lnTo>
                  <a:lnTo>
                    <a:pt x="617" y="258"/>
                  </a:lnTo>
                  <a:lnTo>
                    <a:pt x="671" y="252"/>
                  </a:lnTo>
                  <a:lnTo>
                    <a:pt x="710" y="283"/>
                  </a:lnTo>
                  <a:lnTo>
                    <a:pt x="730" y="258"/>
                  </a:lnTo>
                  <a:lnTo>
                    <a:pt x="757" y="228"/>
                  </a:lnTo>
                  <a:lnTo>
                    <a:pt x="791" y="215"/>
                  </a:lnTo>
                  <a:lnTo>
                    <a:pt x="817" y="190"/>
                  </a:lnTo>
                  <a:lnTo>
                    <a:pt x="843" y="196"/>
                  </a:lnTo>
                  <a:lnTo>
                    <a:pt x="810" y="228"/>
                  </a:lnTo>
                  <a:lnTo>
                    <a:pt x="824" y="252"/>
                  </a:lnTo>
                  <a:lnTo>
                    <a:pt x="850" y="258"/>
                  </a:lnTo>
                  <a:lnTo>
                    <a:pt x="870" y="240"/>
                  </a:lnTo>
                  <a:lnTo>
                    <a:pt x="910" y="258"/>
                  </a:lnTo>
                  <a:lnTo>
                    <a:pt x="950" y="283"/>
                  </a:lnTo>
                  <a:lnTo>
                    <a:pt x="917" y="313"/>
                  </a:lnTo>
                  <a:lnTo>
                    <a:pt x="883" y="320"/>
                  </a:lnTo>
                  <a:lnTo>
                    <a:pt x="837" y="313"/>
                  </a:lnTo>
                  <a:lnTo>
                    <a:pt x="824" y="283"/>
                  </a:lnTo>
                  <a:lnTo>
                    <a:pt x="804" y="271"/>
                  </a:lnTo>
                  <a:lnTo>
                    <a:pt x="764" y="277"/>
                  </a:lnTo>
                  <a:lnTo>
                    <a:pt x="757" y="301"/>
                  </a:lnTo>
                  <a:lnTo>
                    <a:pt x="737" y="320"/>
                  </a:lnTo>
                  <a:lnTo>
                    <a:pt x="724" y="351"/>
                  </a:lnTo>
                  <a:lnTo>
                    <a:pt x="684" y="357"/>
                  </a:lnTo>
                  <a:lnTo>
                    <a:pt x="671" y="369"/>
                  </a:lnTo>
                  <a:lnTo>
                    <a:pt x="710" y="388"/>
                  </a:lnTo>
                  <a:lnTo>
                    <a:pt x="730" y="406"/>
                  </a:lnTo>
                  <a:lnTo>
                    <a:pt x="743" y="437"/>
                  </a:lnTo>
                  <a:lnTo>
                    <a:pt x="730" y="468"/>
                  </a:lnTo>
                  <a:lnTo>
                    <a:pt x="717" y="468"/>
                  </a:lnTo>
                  <a:lnTo>
                    <a:pt x="712" y="467"/>
                  </a:lnTo>
                  <a:lnTo>
                    <a:pt x="703" y="465"/>
                  </a:lnTo>
                  <a:lnTo>
                    <a:pt x="694" y="462"/>
                  </a:lnTo>
                  <a:lnTo>
                    <a:pt x="684" y="461"/>
                  </a:lnTo>
                  <a:lnTo>
                    <a:pt x="669" y="461"/>
                  </a:lnTo>
                  <a:lnTo>
                    <a:pt x="658" y="461"/>
                  </a:lnTo>
                  <a:lnTo>
                    <a:pt x="664" y="45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0" name="Freeform 32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4064519" y="4477156"/>
              <a:ext cx="457022" cy="344339"/>
            </a:xfrm>
            <a:custGeom>
              <a:avLst/>
              <a:gdLst>
                <a:gd name="T0" fmla="*/ 2147483647 w 671"/>
                <a:gd name="T1" fmla="*/ 2147483647 h 549"/>
                <a:gd name="T2" fmla="*/ 2147483647 w 671"/>
                <a:gd name="T3" fmla="*/ 2147483647 h 549"/>
                <a:gd name="T4" fmla="*/ 2147483647 w 671"/>
                <a:gd name="T5" fmla="*/ 2147483647 h 549"/>
                <a:gd name="T6" fmla="*/ 2147483647 w 671"/>
                <a:gd name="T7" fmla="*/ 2147483647 h 549"/>
                <a:gd name="T8" fmla="*/ 2147483647 w 671"/>
                <a:gd name="T9" fmla="*/ 2147483647 h 549"/>
                <a:gd name="T10" fmla="*/ 2147483647 w 671"/>
                <a:gd name="T11" fmla="*/ 2147483647 h 549"/>
                <a:gd name="T12" fmla="*/ 2147483647 w 671"/>
                <a:gd name="T13" fmla="*/ 2147483647 h 549"/>
                <a:gd name="T14" fmla="*/ 2147483647 w 671"/>
                <a:gd name="T15" fmla="*/ 2147483647 h 549"/>
                <a:gd name="T16" fmla="*/ 2147483647 w 671"/>
                <a:gd name="T17" fmla="*/ 2147483647 h 549"/>
                <a:gd name="T18" fmla="*/ 2147483647 w 671"/>
                <a:gd name="T19" fmla="*/ 2147483647 h 549"/>
                <a:gd name="T20" fmla="*/ 2147483647 w 671"/>
                <a:gd name="T21" fmla="*/ 2147483647 h 549"/>
                <a:gd name="T22" fmla="*/ 2147483647 w 671"/>
                <a:gd name="T23" fmla="*/ 2147483647 h 549"/>
                <a:gd name="T24" fmla="*/ 2147483647 w 671"/>
                <a:gd name="T25" fmla="*/ 0 h 549"/>
                <a:gd name="T26" fmla="*/ 2147483647 w 671"/>
                <a:gd name="T27" fmla="*/ 2147483647 h 549"/>
                <a:gd name="T28" fmla="*/ 2147483647 w 671"/>
                <a:gd name="T29" fmla="*/ 2147483647 h 549"/>
                <a:gd name="T30" fmla="*/ 2147483647 w 671"/>
                <a:gd name="T31" fmla="*/ 2147483647 h 549"/>
                <a:gd name="T32" fmla="*/ 2147483647 w 671"/>
                <a:gd name="T33" fmla="*/ 2147483647 h 549"/>
                <a:gd name="T34" fmla="*/ 2147483647 w 671"/>
                <a:gd name="T35" fmla="*/ 2147483647 h 549"/>
                <a:gd name="T36" fmla="*/ 2147483647 w 671"/>
                <a:gd name="T37" fmla="*/ 2147483647 h 549"/>
                <a:gd name="T38" fmla="*/ 2147483647 w 671"/>
                <a:gd name="T39" fmla="*/ 2147483647 h 549"/>
                <a:gd name="T40" fmla="*/ 2147483647 w 671"/>
                <a:gd name="T41" fmla="*/ 2147483647 h 549"/>
                <a:gd name="T42" fmla="*/ 2147483647 w 671"/>
                <a:gd name="T43" fmla="*/ 2147483647 h 549"/>
                <a:gd name="T44" fmla="*/ 2147483647 w 671"/>
                <a:gd name="T45" fmla="*/ 2147483647 h 549"/>
                <a:gd name="T46" fmla="*/ 2147483647 w 671"/>
                <a:gd name="T47" fmla="*/ 2147483647 h 549"/>
                <a:gd name="T48" fmla="*/ 2147483647 w 671"/>
                <a:gd name="T49" fmla="*/ 2147483647 h 549"/>
                <a:gd name="T50" fmla="*/ 2147483647 w 671"/>
                <a:gd name="T51" fmla="*/ 2147483647 h 549"/>
                <a:gd name="T52" fmla="*/ 2147483647 w 671"/>
                <a:gd name="T53" fmla="*/ 2147483647 h 549"/>
                <a:gd name="T54" fmla="*/ 2147483647 w 671"/>
                <a:gd name="T55" fmla="*/ 2147483647 h 549"/>
                <a:gd name="T56" fmla="*/ 2147483647 w 671"/>
                <a:gd name="T57" fmla="*/ 2147483647 h 549"/>
                <a:gd name="T58" fmla="*/ 2147483647 w 671"/>
                <a:gd name="T59" fmla="*/ 2147483647 h 549"/>
                <a:gd name="T60" fmla="*/ 2147483647 w 671"/>
                <a:gd name="T61" fmla="*/ 2147483647 h 549"/>
                <a:gd name="T62" fmla="*/ 2147483647 w 671"/>
                <a:gd name="T63" fmla="*/ 2147483647 h 549"/>
                <a:gd name="T64" fmla="*/ 2147483647 w 671"/>
                <a:gd name="T65" fmla="*/ 2147483647 h 549"/>
                <a:gd name="T66" fmla="*/ 2147483647 w 671"/>
                <a:gd name="T67" fmla="*/ 2147483647 h 549"/>
                <a:gd name="T68" fmla="*/ 2147483647 w 671"/>
                <a:gd name="T69" fmla="*/ 2147483647 h 549"/>
                <a:gd name="T70" fmla="*/ 2147483647 w 671"/>
                <a:gd name="T71" fmla="*/ 2147483647 h 549"/>
                <a:gd name="T72" fmla="*/ 2147483647 w 671"/>
                <a:gd name="T73" fmla="*/ 2147483647 h 549"/>
                <a:gd name="T74" fmla="*/ 2147483647 w 671"/>
                <a:gd name="T75" fmla="*/ 2147483647 h 549"/>
                <a:gd name="T76" fmla="*/ 2147483647 w 671"/>
                <a:gd name="T77" fmla="*/ 2147483647 h 549"/>
                <a:gd name="T78" fmla="*/ 2147483647 w 671"/>
                <a:gd name="T79" fmla="*/ 2147483647 h 549"/>
                <a:gd name="T80" fmla="*/ 2147483647 w 671"/>
                <a:gd name="T81" fmla="*/ 2147483647 h 549"/>
                <a:gd name="T82" fmla="*/ 2147483647 w 671"/>
                <a:gd name="T83" fmla="*/ 2147483647 h 549"/>
                <a:gd name="T84" fmla="*/ 2147483647 w 671"/>
                <a:gd name="T85" fmla="*/ 2147483647 h 549"/>
                <a:gd name="T86" fmla="*/ 2147483647 w 671"/>
                <a:gd name="T87" fmla="*/ 2147483647 h 549"/>
                <a:gd name="T88" fmla="*/ 2147483647 w 671"/>
                <a:gd name="T89" fmla="*/ 2147483647 h 549"/>
                <a:gd name="T90" fmla="*/ 2147483647 w 671"/>
                <a:gd name="T91" fmla="*/ 2147483647 h 549"/>
                <a:gd name="T92" fmla="*/ 2147483647 w 671"/>
                <a:gd name="T93" fmla="*/ 2147483647 h 549"/>
                <a:gd name="T94" fmla="*/ 2147483647 w 671"/>
                <a:gd name="T95" fmla="*/ 2147483647 h 549"/>
                <a:gd name="T96" fmla="*/ 2147483647 w 671"/>
                <a:gd name="T97" fmla="*/ 2147483647 h 549"/>
                <a:gd name="T98" fmla="*/ 2147483647 w 671"/>
                <a:gd name="T99" fmla="*/ 2147483647 h 549"/>
                <a:gd name="T100" fmla="*/ 2147483647 w 671"/>
                <a:gd name="T101" fmla="*/ 2147483647 h 549"/>
                <a:gd name="T102" fmla="*/ 2147483647 w 671"/>
                <a:gd name="T103" fmla="*/ 2147483647 h 549"/>
                <a:gd name="T104" fmla="*/ 2147483647 w 671"/>
                <a:gd name="T105" fmla="*/ 2147483647 h 549"/>
                <a:gd name="T106" fmla="*/ 2147483647 w 671"/>
                <a:gd name="T107" fmla="*/ 2147483647 h 549"/>
                <a:gd name="T108" fmla="*/ 2147483647 w 671"/>
                <a:gd name="T109" fmla="*/ 2147483647 h 549"/>
                <a:gd name="T110" fmla="*/ 2147483647 w 671"/>
                <a:gd name="T111" fmla="*/ 2147483647 h 549"/>
                <a:gd name="T112" fmla="*/ 2147483647 w 671"/>
                <a:gd name="T113" fmla="*/ 2147483647 h 549"/>
                <a:gd name="T114" fmla="*/ 2147483647 w 671"/>
                <a:gd name="T115" fmla="*/ 2147483647 h 549"/>
                <a:gd name="T116" fmla="*/ 2147483647 w 671"/>
                <a:gd name="T117" fmla="*/ 2147483647 h 549"/>
                <a:gd name="T118" fmla="*/ 2147483647 w 671"/>
                <a:gd name="T119" fmla="*/ 2147483647 h 549"/>
                <a:gd name="T120" fmla="*/ 2147483647 w 671"/>
                <a:gd name="T121" fmla="*/ 2147483647 h 549"/>
                <a:gd name="T122" fmla="*/ 0 w 671"/>
                <a:gd name="T123" fmla="*/ 2147483647 h 5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671" h="549">
                  <a:moveTo>
                    <a:pt x="0" y="438"/>
                  </a:moveTo>
                  <a:lnTo>
                    <a:pt x="4" y="405"/>
                  </a:lnTo>
                  <a:lnTo>
                    <a:pt x="6" y="383"/>
                  </a:lnTo>
                  <a:lnTo>
                    <a:pt x="7" y="360"/>
                  </a:lnTo>
                  <a:lnTo>
                    <a:pt x="7" y="327"/>
                  </a:lnTo>
                  <a:lnTo>
                    <a:pt x="8" y="316"/>
                  </a:lnTo>
                  <a:lnTo>
                    <a:pt x="9" y="306"/>
                  </a:lnTo>
                  <a:lnTo>
                    <a:pt x="12" y="296"/>
                  </a:lnTo>
                  <a:lnTo>
                    <a:pt x="17" y="287"/>
                  </a:lnTo>
                  <a:lnTo>
                    <a:pt x="28" y="270"/>
                  </a:lnTo>
                  <a:lnTo>
                    <a:pt x="40" y="254"/>
                  </a:lnTo>
                  <a:lnTo>
                    <a:pt x="52" y="238"/>
                  </a:lnTo>
                  <a:lnTo>
                    <a:pt x="63" y="222"/>
                  </a:lnTo>
                  <a:lnTo>
                    <a:pt x="67" y="214"/>
                  </a:lnTo>
                  <a:lnTo>
                    <a:pt x="71" y="205"/>
                  </a:lnTo>
                  <a:lnTo>
                    <a:pt x="73" y="196"/>
                  </a:lnTo>
                  <a:lnTo>
                    <a:pt x="73" y="185"/>
                  </a:lnTo>
                  <a:lnTo>
                    <a:pt x="73" y="167"/>
                  </a:lnTo>
                  <a:lnTo>
                    <a:pt x="73" y="156"/>
                  </a:lnTo>
                  <a:lnTo>
                    <a:pt x="73" y="148"/>
                  </a:lnTo>
                  <a:lnTo>
                    <a:pt x="73" y="137"/>
                  </a:lnTo>
                  <a:lnTo>
                    <a:pt x="63" y="126"/>
                  </a:lnTo>
                  <a:lnTo>
                    <a:pt x="53" y="117"/>
                  </a:lnTo>
                  <a:lnTo>
                    <a:pt x="54" y="108"/>
                  </a:lnTo>
                  <a:lnTo>
                    <a:pt x="55" y="99"/>
                  </a:lnTo>
                  <a:lnTo>
                    <a:pt x="57" y="89"/>
                  </a:lnTo>
                  <a:lnTo>
                    <a:pt x="61" y="79"/>
                  </a:lnTo>
                  <a:lnTo>
                    <a:pt x="65" y="68"/>
                  </a:lnTo>
                  <a:lnTo>
                    <a:pt x="71" y="59"/>
                  </a:lnTo>
                  <a:lnTo>
                    <a:pt x="76" y="50"/>
                  </a:lnTo>
                  <a:lnTo>
                    <a:pt x="83" y="41"/>
                  </a:lnTo>
                  <a:lnTo>
                    <a:pt x="89" y="33"/>
                  </a:lnTo>
                  <a:lnTo>
                    <a:pt x="96" y="25"/>
                  </a:lnTo>
                  <a:lnTo>
                    <a:pt x="104" y="17"/>
                  </a:lnTo>
                  <a:lnTo>
                    <a:pt x="112" y="12"/>
                  </a:lnTo>
                  <a:lnTo>
                    <a:pt x="120" y="7"/>
                  </a:lnTo>
                  <a:lnTo>
                    <a:pt x="129" y="3"/>
                  </a:lnTo>
                  <a:lnTo>
                    <a:pt x="138" y="1"/>
                  </a:lnTo>
                  <a:lnTo>
                    <a:pt x="146" y="0"/>
                  </a:lnTo>
                  <a:lnTo>
                    <a:pt x="156" y="1"/>
                  </a:lnTo>
                  <a:lnTo>
                    <a:pt x="164" y="3"/>
                  </a:lnTo>
                  <a:lnTo>
                    <a:pt x="173" y="5"/>
                  </a:lnTo>
                  <a:lnTo>
                    <a:pt x="179" y="8"/>
                  </a:lnTo>
                  <a:lnTo>
                    <a:pt x="194" y="16"/>
                  </a:lnTo>
                  <a:lnTo>
                    <a:pt x="206" y="26"/>
                  </a:lnTo>
                  <a:lnTo>
                    <a:pt x="217" y="35"/>
                  </a:lnTo>
                  <a:lnTo>
                    <a:pt x="230" y="42"/>
                  </a:lnTo>
                  <a:lnTo>
                    <a:pt x="236" y="45"/>
                  </a:lnTo>
                  <a:lnTo>
                    <a:pt x="243" y="48"/>
                  </a:lnTo>
                  <a:lnTo>
                    <a:pt x="251" y="49"/>
                  </a:lnTo>
                  <a:lnTo>
                    <a:pt x="259" y="50"/>
                  </a:lnTo>
                  <a:lnTo>
                    <a:pt x="264" y="49"/>
                  </a:lnTo>
                  <a:lnTo>
                    <a:pt x="268" y="47"/>
                  </a:lnTo>
                  <a:lnTo>
                    <a:pt x="272" y="44"/>
                  </a:lnTo>
                  <a:lnTo>
                    <a:pt x="276" y="41"/>
                  </a:lnTo>
                  <a:lnTo>
                    <a:pt x="279" y="37"/>
                  </a:lnTo>
                  <a:lnTo>
                    <a:pt x="284" y="35"/>
                  </a:lnTo>
                  <a:lnTo>
                    <a:pt x="288" y="32"/>
                  </a:lnTo>
                  <a:lnTo>
                    <a:pt x="292" y="32"/>
                  </a:lnTo>
                  <a:lnTo>
                    <a:pt x="300" y="32"/>
                  </a:lnTo>
                  <a:lnTo>
                    <a:pt x="308" y="34"/>
                  </a:lnTo>
                  <a:lnTo>
                    <a:pt x="313" y="36"/>
                  </a:lnTo>
                  <a:lnTo>
                    <a:pt x="318" y="39"/>
                  </a:lnTo>
                  <a:lnTo>
                    <a:pt x="325" y="47"/>
                  </a:lnTo>
                  <a:lnTo>
                    <a:pt x="332" y="56"/>
                  </a:lnTo>
                  <a:lnTo>
                    <a:pt x="337" y="65"/>
                  </a:lnTo>
                  <a:lnTo>
                    <a:pt x="344" y="73"/>
                  </a:lnTo>
                  <a:lnTo>
                    <a:pt x="348" y="76"/>
                  </a:lnTo>
                  <a:lnTo>
                    <a:pt x="353" y="79"/>
                  </a:lnTo>
                  <a:lnTo>
                    <a:pt x="358" y="81"/>
                  </a:lnTo>
                  <a:lnTo>
                    <a:pt x="366" y="81"/>
                  </a:lnTo>
                  <a:lnTo>
                    <a:pt x="370" y="81"/>
                  </a:lnTo>
                  <a:lnTo>
                    <a:pt x="375" y="80"/>
                  </a:lnTo>
                  <a:lnTo>
                    <a:pt x="378" y="77"/>
                  </a:lnTo>
                  <a:lnTo>
                    <a:pt x="381" y="75"/>
                  </a:lnTo>
                  <a:lnTo>
                    <a:pt x="387" y="70"/>
                  </a:lnTo>
                  <a:lnTo>
                    <a:pt x="392" y="63"/>
                  </a:lnTo>
                  <a:lnTo>
                    <a:pt x="397" y="56"/>
                  </a:lnTo>
                  <a:lnTo>
                    <a:pt x="403" y="49"/>
                  </a:lnTo>
                  <a:lnTo>
                    <a:pt x="410" y="43"/>
                  </a:lnTo>
                  <a:lnTo>
                    <a:pt x="419" y="38"/>
                  </a:lnTo>
                  <a:lnTo>
                    <a:pt x="433" y="30"/>
                  </a:lnTo>
                  <a:lnTo>
                    <a:pt x="446" y="25"/>
                  </a:lnTo>
                  <a:lnTo>
                    <a:pt x="458" y="22"/>
                  </a:lnTo>
                  <a:lnTo>
                    <a:pt x="468" y="21"/>
                  </a:lnTo>
                  <a:lnTo>
                    <a:pt x="478" y="22"/>
                  </a:lnTo>
                  <a:lnTo>
                    <a:pt x="487" y="25"/>
                  </a:lnTo>
                  <a:lnTo>
                    <a:pt x="496" y="28"/>
                  </a:lnTo>
                  <a:lnTo>
                    <a:pt x="503" y="31"/>
                  </a:lnTo>
                  <a:lnTo>
                    <a:pt x="511" y="35"/>
                  </a:lnTo>
                  <a:lnTo>
                    <a:pt x="520" y="38"/>
                  </a:lnTo>
                  <a:lnTo>
                    <a:pt x="528" y="41"/>
                  </a:lnTo>
                  <a:lnTo>
                    <a:pt x="537" y="43"/>
                  </a:lnTo>
                  <a:lnTo>
                    <a:pt x="547" y="43"/>
                  </a:lnTo>
                  <a:lnTo>
                    <a:pt x="559" y="42"/>
                  </a:lnTo>
                  <a:lnTo>
                    <a:pt x="571" y="39"/>
                  </a:lnTo>
                  <a:lnTo>
                    <a:pt x="586" y="33"/>
                  </a:lnTo>
                  <a:lnTo>
                    <a:pt x="632" y="74"/>
                  </a:lnTo>
                  <a:lnTo>
                    <a:pt x="646" y="67"/>
                  </a:lnTo>
                  <a:lnTo>
                    <a:pt x="651" y="81"/>
                  </a:lnTo>
                  <a:lnTo>
                    <a:pt x="658" y="93"/>
                  </a:lnTo>
                  <a:lnTo>
                    <a:pt x="665" y="105"/>
                  </a:lnTo>
                  <a:lnTo>
                    <a:pt x="671" y="117"/>
                  </a:lnTo>
                  <a:lnTo>
                    <a:pt x="646" y="152"/>
                  </a:lnTo>
                  <a:lnTo>
                    <a:pt x="623" y="183"/>
                  </a:lnTo>
                  <a:lnTo>
                    <a:pt x="612" y="199"/>
                  </a:lnTo>
                  <a:lnTo>
                    <a:pt x="602" y="216"/>
                  </a:lnTo>
                  <a:lnTo>
                    <a:pt x="593" y="233"/>
                  </a:lnTo>
                  <a:lnTo>
                    <a:pt x="584" y="254"/>
                  </a:lnTo>
                  <a:lnTo>
                    <a:pt x="578" y="273"/>
                  </a:lnTo>
                  <a:lnTo>
                    <a:pt x="570" y="291"/>
                  </a:lnTo>
                  <a:lnTo>
                    <a:pt x="564" y="309"/>
                  </a:lnTo>
                  <a:lnTo>
                    <a:pt x="557" y="326"/>
                  </a:lnTo>
                  <a:lnTo>
                    <a:pt x="550" y="343"/>
                  </a:lnTo>
                  <a:lnTo>
                    <a:pt x="543" y="363"/>
                  </a:lnTo>
                  <a:lnTo>
                    <a:pt x="534" y="383"/>
                  </a:lnTo>
                  <a:lnTo>
                    <a:pt x="525" y="407"/>
                  </a:lnTo>
                  <a:lnTo>
                    <a:pt x="524" y="410"/>
                  </a:lnTo>
                  <a:lnTo>
                    <a:pt x="521" y="416"/>
                  </a:lnTo>
                  <a:lnTo>
                    <a:pt x="516" y="422"/>
                  </a:lnTo>
                  <a:lnTo>
                    <a:pt x="511" y="428"/>
                  </a:lnTo>
                  <a:lnTo>
                    <a:pt x="505" y="434"/>
                  </a:lnTo>
                  <a:lnTo>
                    <a:pt x="500" y="439"/>
                  </a:lnTo>
                  <a:lnTo>
                    <a:pt x="496" y="443"/>
                  </a:lnTo>
                  <a:lnTo>
                    <a:pt x="492" y="444"/>
                  </a:lnTo>
                  <a:lnTo>
                    <a:pt x="482" y="443"/>
                  </a:lnTo>
                  <a:lnTo>
                    <a:pt x="474" y="440"/>
                  </a:lnTo>
                  <a:lnTo>
                    <a:pt x="466" y="436"/>
                  </a:lnTo>
                  <a:lnTo>
                    <a:pt x="459" y="432"/>
                  </a:lnTo>
                  <a:lnTo>
                    <a:pt x="453" y="428"/>
                  </a:lnTo>
                  <a:lnTo>
                    <a:pt x="446" y="424"/>
                  </a:lnTo>
                  <a:lnTo>
                    <a:pt x="440" y="421"/>
                  </a:lnTo>
                  <a:lnTo>
                    <a:pt x="432" y="420"/>
                  </a:lnTo>
                  <a:lnTo>
                    <a:pt x="419" y="421"/>
                  </a:lnTo>
                  <a:lnTo>
                    <a:pt x="408" y="424"/>
                  </a:lnTo>
                  <a:lnTo>
                    <a:pt x="398" y="428"/>
                  </a:lnTo>
                  <a:lnTo>
                    <a:pt x="389" y="434"/>
                  </a:lnTo>
                  <a:lnTo>
                    <a:pt x="381" y="441"/>
                  </a:lnTo>
                  <a:lnTo>
                    <a:pt x="375" y="449"/>
                  </a:lnTo>
                  <a:lnTo>
                    <a:pt x="369" y="458"/>
                  </a:lnTo>
                  <a:lnTo>
                    <a:pt x="364" y="469"/>
                  </a:lnTo>
                  <a:lnTo>
                    <a:pt x="355" y="489"/>
                  </a:lnTo>
                  <a:lnTo>
                    <a:pt x="346" y="510"/>
                  </a:lnTo>
                  <a:lnTo>
                    <a:pt x="342" y="521"/>
                  </a:lnTo>
                  <a:lnTo>
                    <a:pt x="336" y="531"/>
                  </a:lnTo>
                  <a:lnTo>
                    <a:pt x="332" y="541"/>
                  </a:lnTo>
                  <a:lnTo>
                    <a:pt x="325" y="549"/>
                  </a:lnTo>
                  <a:lnTo>
                    <a:pt x="233" y="543"/>
                  </a:lnTo>
                  <a:lnTo>
                    <a:pt x="231" y="545"/>
                  </a:lnTo>
                  <a:lnTo>
                    <a:pt x="229" y="546"/>
                  </a:lnTo>
                  <a:lnTo>
                    <a:pt x="227" y="547"/>
                  </a:lnTo>
                  <a:lnTo>
                    <a:pt x="223" y="548"/>
                  </a:lnTo>
                  <a:lnTo>
                    <a:pt x="217" y="548"/>
                  </a:lnTo>
                  <a:lnTo>
                    <a:pt x="209" y="547"/>
                  </a:lnTo>
                  <a:lnTo>
                    <a:pt x="193" y="545"/>
                  </a:lnTo>
                  <a:lnTo>
                    <a:pt x="179" y="543"/>
                  </a:lnTo>
                  <a:lnTo>
                    <a:pt x="173" y="543"/>
                  </a:lnTo>
                  <a:lnTo>
                    <a:pt x="167" y="542"/>
                  </a:lnTo>
                  <a:lnTo>
                    <a:pt x="161" y="540"/>
                  </a:lnTo>
                  <a:lnTo>
                    <a:pt x="155" y="537"/>
                  </a:lnTo>
                  <a:lnTo>
                    <a:pt x="150" y="534"/>
                  </a:lnTo>
                  <a:lnTo>
                    <a:pt x="144" y="531"/>
                  </a:lnTo>
                  <a:lnTo>
                    <a:pt x="139" y="527"/>
                  </a:lnTo>
                  <a:lnTo>
                    <a:pt x="134" y="521"/>
                  </a:lnTo>
                  <a:lnTo>
                    <a:pt x="129" y="515"/>
                  </a:lnTo>
                  <a:lnTo>
                    <a:pt x="126" y="509"/>
                  </a:lnTo>
                  <a:lnTo>
                    <a:pt x="122" y="503"/>
                  </a:lnTo>
                  <a:lnTo>
                    <a:pt x="119" y="496"/>
                  </a:lnTo>
                  <a:lnTo>
                    <a:pt x="117" y="489"/>
                  </a:lnTo>
                  <a:lnTo>
                    <a:pt x="115" y="481"/>
                  </a:lnTo>
                  <a:lnTo>
                    <a:pt x="113" y="472"/>
                  </a:lnTo>
                  <a:lnTo>
                    <a:pt x="113" y="462"/>
                  </a:lnTo>
                  <a:lnTo>
                    <a:pt x="106" y="462"/>
                  </a:lnTo>
                  <a:lnTo>
                    <a:pt x="100" y="460"/>
                  </a:lnTo>
                  <a:lnTo>
                    <a:pt x="95" y="457"/>
                  </a:lnTo>
                  <a:lnTo>
                    <a:pt x="90" y="454"/>
                  </a:lnTo>
                  <a:lnTo>
                    <a:pt x="83" y="447"/>
                  </a:lnTo>
                  <a:lnTo>
                    <a:pt x="74" y="439"/>
                  </a:lnTo>
                  <a:lnTo>
                    <a:pt x="70" y="435"/>
                  </a:lnTo>
                  <a:lnTo>
                    <a:pt x="63" y="432"/>
                  </a:lnTo>
                  <a:lnTo>
                    <a:pt x="56" y="430"/>
                  </a:lnTo>
                  <a:lnTo>
                    <a:pt x="49" y="429"/>
                  </a:lnTo>
                  <a:lnTo>
                    <a:pt x="39" y="429"/>
                  </a:lnTo>
                  <a:lnTo>
                    <a:pt x="28" y="430"/>
                  </a:lnTo>
                  <a:lnTo>
                    <a:pt x="15" y="433"/>
                  </a:lnTo>
                  <a:lnTo>
                    <a:pt x="0" y="438"/>
                  </a:lnTo>
                </a:path>
              </a:pathLst>
            </a:custGeom>
            <a:solidFill>
              <a:schemeClr val="accent2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1" name="Freeform 33"/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5362264" y="4316339"/>
              <a:ext cx="234620" cy="202441"/>
            </a:xfrm>
            <a:custGeom>
              <a:avLst/>
              <a:gdLst>
                <a:gd name="T0" fmla="*/ 2147483647 w 358"/>
                <a:gd name="T1" fmla="*/ 2147483647 h 327"/>
                <a:gd name="T2" fmla="*/ 2147483647 w 358"/>
                <a:gd name="T3" fmla="*/ 2147483647 h 327"/>
                <a:gd name="T4" fmla="*/ 2147483647 w 358"/>
                <a:gd name="T5" fmla="*/ 2147483647 h 327"/>
                <a:gd name="T6" fmla="*/ 2147483647 w 358"/>
                <a:gd name="T7" fmla="*/ 2147483647 h 327"/>
                <a:gd name="T8" fmla="*/ 2147483647 w 358"/>
                <a:gd name="T9" fmla="*/ 2147483647 h 327"/>
                <a:gd name="T10" fmla="*/ 2147483647 w 358"/>
                <a:gd name="T11" fmla="*/ 2147483647 h 327"/>
                <a:gd name="T12" fmla="*/ 2147483647 w 358"/>
                <a:gd name="T13" fmla="*/ 2147483647 h 327"/>
                <a:gd name="T14" fmla="*/ 2147483647 w 358"/>
                <a:gd name="T15" fmla="*/ 2147483647 h 327"/>
                <a:gd name="T16" fmla="*/ 2147483647 w 358"/>
                <a:gd name="T17" fmla="*/ 2147483647 h 327"/>
                <a:gd name="T18" fmla="*/ 2147483647 w 358"/>
                <a:gd name="T19" fmla="*/ 2147483647 h 327"/>
                <a:gd name="T20" fmla="*/ 2147483647 w 358"/>
                <a:gd name="T21" fmla="*/ 2147483647 h 327"/>
                <a:gd name="T22" fmla="*/ 2147483647 w 358"/>
                <a:gd name="T23" fmla="*/ 2147483647 h 327"/>
                <a:gd name="T24" fmla="*/ 2147483647 w 358"/>
                <a:gd name="T25" fmla="*/ 2147483647 h 327"/>
                <a:gd name="T26" fmla="*/ 2147483647 w 358"/>
                <a:gd name="T27" fmla="*/ 2147483647 h 327"/>
                <a:gd name="T28" fmla="*/ 2147483647 w 358"/>
                <a:gd name="T29" fmla="*/ 2147483647 h 327"/>
                <a:gd name="T30" fmla="*/ 2147483647 w 358"/>
                <a:gd name="T31" fmla="*/ 2147483647 h 327"/>
                <a:gd name="T32" fmla="*/ 2147483647 w 358"/>
                <a:gd name="T33" fmla="*/ 2147483647 h 327"/>
                <a:gd name="T34" fmla="*/ 2147483647 w 358"/>
                <a:gd name="T35" fmla="*/ 2147483647 h 327"/>
                <a:gd name="T36" fmla="*/ 2147483647 w 358"/>
                <a:gd name="T37" fmla="*/ 2147483647 h 327"/>
                <a:gd name="T38" fmla="*/ 2147483647 w 358"/>
                <a:gd name="T39" fmla="*/ 2147483647 h 327"/>
                <a:gd name="T40" fmla="*/ 2147483647 w 358"/>
                <a:gd name="T41" fmla="*/ 2147483647 h 327"/>
                <a:gd name="T42" fmla="*/ 2147483647 w 358"/>
                <a:gd name="T43" fmla="*/ 2147483647 h 327"/>
                <a:gd name="T44" fmla="*/ 2147483647 w 358"/>
                <a:gd name="T45" fmla="*/ 2147483647 h 327"/>
                <a:gd name="T46" fmla="*/ 2147483647 w 358"/>
                <a:gd name="T47" fmla="*/ 2147483647 h 327"/>
                <a:gd name="T48" fmla="*/ 2147483647 w 358"/>
                <a:gd name="T49" fmla="*/ 2147483647 h 327"/>
                <a:gd name="T50" fmla="*/ 2147483647 w 358"/>
                <a:gd name="T51" fmla="*/ 2147483647 h 327"/>
                <a:gd name="T52" fmla="*/ 2147483647 w 358"/>
                <a:gd name="T53" fmla="*/ 0 h 327"/>
                <a:gd name="T54" fmla="*/ 2147483647 w 358"/>
                <a:gd name="T55" fmla="*/ 2147483647 h 327"/>
                <a:gd name="T56" fmla="*/ 2147483647 w 358"/>
                <a:gd name="T57" fmla="*/ 2147483647 h 327"/>
                <a:gd name="T58" fmla="*/ 2147483647 w 358"/>
                <a:gd name="T59" fmla="*/ 2147483647 h 327"/>
                <a:gd name="T60" fmla="*/ 2147483647 w 358"/>
                <a:gd name="T61" fmla="*/ 2147483647 h 327"/>
                <a:gd name="T62" fmla="*/ 2147483647 w 358"/>
                <a:gd name="T63" fmla="*/ 2147483647 h 327"/>
                <a:gd name="T64" fmla="*/ 2147483647 w 358"/>
                <a:gd name="T65" fmla="*/ 2147483647 h 327"/>
                <a:gd name="T66" fmla="*/ 2147483647 w 358"/>
                <a:gd name="T67" fmla="*/ 2147483647 h 327"/>
                <a:gd name="T68" fmla="*/ 2147483647 w 358"/>
                <a:gd name="T69" fmla="*/ 2147483647 h 327"/>
                <a:gd name="T70" fmla="*/ 2147483647 w 358"/>
                <a:gd name="T71" fmla="*/ 2147483647 h 327"/>
                <a:gd name="T72" fmla="*/ 2147483647 w 358"/>
                <a:gd name="T73" fmla="*/ 2147483647 h 327"/>
                <a:gd name="T74" fmla="*/ 2147483647 w 358"/>
                <a:gd name="T75" fmla="*/ 2147483647 h 327"/>
                <a:gd name="T76" fmla="*/ 0 w 358"/>
                <a:gd name="T77" fmla="*/ 2147483647 h 327"/>
                <a:gd name="T78" fmla="*/ 0 w 358"/>
                <a:gd name="T79" fmla="*/ 2147483647 h 327"/>
                <a:gd name="T80" fmla="*/ 2147483647 w 358"/>
                <a:gd name="T81" fmla="*/ 2147483647 h 327"/>
                <a:gd name="T82" fmla="*/ 2147483647 w 358"/>
                <a:gd name="T83" fmla="*/ 2147483647 h 327"/>
                <a:gd name="T84" fmla="*/ 2147483647 w 358"/>
                <a:gd name="T85" fmla="*/ 2147483647 h 327"/>
                <a:gd name="T86" fmla="*/ 2147483647 w 358"/>
                <a:gd name="T87" fmla="*/ 2147483647 h 327"/>
                <a:gd name="T88" fmla="*/ 2147483647 w 358"/>
                <a:gd name="T89" fmla="*/ 2147483647 h 327"/>
                <a:gd name="T90" fmla="*/ 2147483647 w 358"/>
                <a:gd name="T91" fmla="*/ 2147483647 h 327"/>
                <a:gd name="T92" fmla="*/ 2147483647 w 358"/>
                <a:gd name="T93" fmla="*/ 2147483647 h 327"/>
                <a:gd name="T94" fmla="*/ 2147483647 w 358"/>
                <a:gd name="T95" fmla="*/ 2147483647 h 327"/>
                <a:gd name="T96" fmla="*/ 2147483647 w 358"/>
                <a:gd name="T97" fmla="*/ 2147483647 h 327"/>
                <a:gd name="T98" fmla="*/ 2147483647 w 358"/>
                <a:gd name="T99" fmla="*/ 2147483647 h 327"/>
                <a:gd name="T100" fmla="*/ 2147483647 w 358"/>
                <a:gd name="T101" fmla="*/ 2147483647 h 327"/>
                <a:gd name="T102" fmla="*/ 2147483647 w 358"/>
                <a:gd name="T103" fmla="*/ 2147483647 h 327"/>
                <a:gd name="T104" fmla="*/ 2147483647 w 358"/>
                <a:gd name="T105" fmla="*/ 2147483647 h 327"/>
                <a:gd name="T106" fmla="*/ 2147483647 w 358"/>
                <a:gd name="T107" fmla="*/ 2147483647 h 327"/>
                <a:gd name="T108" fmla="*/ 2147483647 w 358"/>
                <a:gd name="T109" fmla="*/ 2147483647 h 327"/>
                <a:gd name="T110" fmla="*/ 2147483647 w 358"/>
                <a:gd name="T111" fmla="*/ 2147483647 h 327"/>
                <a:gd name="T112" fmla="*/ 2147483647 w 358"/>
                <a:gd name="T113" fmla="*/ 2147483647 h 327"/>
                <a:gd name="T114" fmla="*/ 2147483647 w 358"/>
                <a:gd name="T115" fmla="*/ 2147483647 h 327"/>
                <a:gd name="T116" fmla="*/ 2147483647 w 358"/>
                <a:gd name="T117" fmla="*/ 2147483647 h 327"/>
                <a:gd name="T118" fmla="*/ 2147483647 w 358"/>
                <a:gd name="T119" fmla="*/ 2147483647 h 327"/>
                <a:gd name="T120" fmla="*/ 2147483647 w 358"/>
                <a:gd name="T121" fmla="*/ 2147483647 h 32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58" h="327">
                  <a:moveTo>
                    <a:pt x="325" y="327"/>
                  </a:moveTo>
                  <a:lnTo>
                    <a:pt x="326" y="324"/>
                  </a:lnTo>
                  <a:lnTo>
                    <a:pt x="329" y="322"/>
                  </a:lnTo>
                  <a:lnTo>
                    <a:pt x="331" y="321"/>
                  </a:lnTo>
                  <a:lnTo>
                    <a:pt x="332" y="321"/>
                  </a:lnTo>
                  <a:lnTo>
                    <a:pt x="337" y="318"/>
                  </a:lnTo>
                  <a:lnTo>
                    <a:pt x="342" y="317"/>
                  </a:lnTo>
                  <a:lnTo>
                    <a:pt x="346" y="318"/>
                  </a:lnTo>
                  <a:lnTo>
                    <a:pt x="351" y="319"/>
                  </a:lnTo>
                  <a:lnTo>
                    <a:pt x="356" y="324"/>
                  </a:lnTo>
                  <a:lnTo>
                    <a:pt x="358" y="327"/>
                  </a:lnTo>
                  <a:lnTo>
                    <a:pt x="319" y="285"/>
                  </a:lnTo>
                  <a:lnTo>
                    <a:pt x="302" y="265"/>
                  </a:lnTo>
                  <a:lnTo>
                    <a:pt x="278" y="235"/>
                  </a:lnTo>
                  <a:lnTo>
                    <a:pt x="265" y="219"/>
                  </a:lnTo>
                  <a:lnTo>
                    <a:pt x="253" y="204"/>
                  </a:lnTo>
                  <a:lnTo>
                    <a:pt x="241" y="193"/>
                  </a:lnTo>
                  <a:lnTo>
                    <a:pt x="232" y="186"/>
                  </a:lnTo>
                  <a:lnTo>
                    <a:pt x="225" y="182"/>
                  </a:lnTo>
                  <a:lnTo>
                    <a:pt x="219" y="181"/>
                  </a:lnTo>
                  <a:lnTo>
                    <a:pt x="213" y="180"/>
                  </a:lnTo>
                  <a:lnTo>
                    <a:pt x="208" y="180"/>
                  </a:lnTo>
                  <a:lnTo>
                    <a:pt x="205" y="180"/>
                  </a:lnTo>
                  <a:lnTo>
                    <a:pt x="201" y="179"/>
                  </a:lnTo>
                  <a:lnTo>
                    <a:pt x="200" y="177"/>
                  </a:lnTo>
                  <a:lnTo>
                    <a:pt x="199" y="174"/>
                  </a:lnTo>
                  <a:lnTo>
                    <a:pt x="199" y="172"/>
                  </a:lnTo>
                  <a:lnTo>
                    <a:pt x="198" y="170"/>
                  </a:lnTo>
                  <a:lnTo>
                    <a:pt x="197" y="169"/>
                  </a:lnTo>
                  <a:lnTo>
                    <a:pt x="195" y="169"/>
                  </a:lnTo>
                  <a:lnTo>
                    <a:pt x="190" y="170"/>
                  </a:lnTo>
                  <a:lnTo>
                    <a:pt x="184" y="172"/>
                  </a:lnTo>
                  <a:lnTo>
                    <a:pt x="178" y="173"/>
                  </a:lnTo>
                  <a:lnTo>
                    <a:pt x="171" y="172"/>
                  </a:lnTo>
                  <a:lnTo>
                    <a:pt x="168" y="170"/>
                  </a:lnTo>
                  <a:lnTo>
                    <a:pt x="165" y="168"/>
                  </a:lnTo>
                  <a:lnTo>
                    <a:pt x="162" y="165"/>
                  </a:lnTo>
                  <a:lnTo>
                    <a:pt x="160" y="161"/>
                  </a:lnTo>
                  <a:lnTo>
                    <a:pt x="156" y="152"/>
                  </a:lnTo>
                  <a:lnTo>
                    <a:pt x="152" y="144"/>
                  </a:lnTo>
                  <a:lnTo>
                    <a:pt x="147" y="138"/>
                  </a:lnTo>
                  <a:lnTo>
                    <a:pt x="143" y="131"/>
                  </a:lnTo>
                  <a:lnTo>
                    <a:pt x="138" y="125"/>
                  </a:lnTo>
                  <a:lnTo>
                    <a:pt x="133" y="119"/>
                  </a:lnTo>
                  <a:lnTo>
                    <a:pt x="129" y="112"/>
                  </a:lnTo>
                  <a:lnTo>
                    <a:pt x="127" y="105"/>
                  </a:lnTo>
                  <a:lnTo>
                    <a:pt x="123" y="96"/>
                  </a:lnTo>
                  <a:lnTo>
                    <a:pt x="122" y="84"/>
                  </a:lnTo>
                  <a:lnTo>
                    <a:pt x="121" y="69"/>
                  </a:lnTo>
                  <a:lnTo>
                    <a:pt x="119" y="53"/>
                  </a:lnTo>
                  <a:lnTo>
                    <a:pt x="118" y="37"/>
                  </a:lnTo>
                  <a:lnTo>
                    <a:pt x="117" y="23"/>
                  </a:lnTo>
                  <a:lnTo>
                    <a:pt x="115" y="10"/>
                  </a:lnTo>
                  <a:lnTo>
                    <a:pt x="112" y="0"/>
                  </a:lnTo>
                  <a:lnTo>
                    <a:pt x="93" y="0"/>
                  </a:lnTo>
                  <a:lnTo>
                    <a:pt x="73" y="26"/>
                  </a:lnTo>
                  <a:lnTo>
                    <a:pt x="70" y="28"/>
                  </a:lnTo>
                  <a:lnTo>
                    <a:pt x="61" y="33"/>
                  </a:lnTo>
                  <a:lnTo>
                    <a:pt x="48" y="41"/>
                  </a:lnTo>
                  <a:lnTo>
                    <a:pt x="33" y="50"/>
                  </a:lnTo>
                  <a:lnTo>
                    <a:pt x="27" y="55"/>
                  </a:lnTo>
                  <a:lnTo>
                    <a:pt x="21" y="61"/>
                  </a:lnTo>
                  <a:lnTo>
                    <a:pt x="18" y="66"/>
                  </a:lnTo>
                  <a:lnTo>
                    <a:pt x="17" y="72"/>
                  </a:lnTo>
                  <a:lnTo>
                    <a:pt x="16" y="78"/>
                  </a:lnTo>
                  <a:lnTo>
                    <a:pt x="16" y="83"/>
                  </a:lnTo>
                  <a:lnTo>
                    <a:pt x="18" y="88"/>
                  </a:lnTo>
                  <a:lnTo>
                    <a:pt x="20" y="93"/>
                  </a:lnTo>
                  <a:lnTo>
                    <a:pt x="21" y="96"/>
                  </a:lnTo>
                  <a:lnTo>
                    <a:pt x="22" y="100"/>
                  </a:lnTo>
                  <a:lnTo>
                    <a:pt x="22" y="104"/>
                  </a:lnTo>
                  <a:lnTo>
                    <a:pt x="20" y="110"/>
                  </a:lnTo>
                  <a:lnTo>
                    <a:pt x="18" y="117"/>
                  </a:lnTo>
                  <a:lnTo>
                    <a:pt x="15" y="123"/>
                  </a:lnTo>
                  <a:lnTo>
                    <a:pt x="11" y="130"/>
                  </a:lnTo>
                  <a:lnTo>
                    <a:pt x="7" y="136"/>
                  </a:lnTo>
                  <a:lnTo>
                    <a:pt x="3" y="146"/>
                  </a:lnTo>
                  <a:lnTo>
                    <a:pt x="0" y="155"/>
                  </a:lnTo>
                  <a:lnTo>
                    <a:pt x="0" y="164"/>
                  </a:lnTo>
                  <a:lnTo>
                    <a:pt x="0" y="174"/>
                  </a:lnTo>
                  <a:lnTo>
                    <a:pt x="1" y="176"/>
                  </a:lnTo>
                  <a:lnTo>
                    <a:pt x="5" y="182"/>
                  </a:lnTo>
                  <a:lnTo>
                    <a:pt x="8" y="185"/>
                  </a:lnTo>
                  <a:lnTo>
                    <a:pt x="11" y="187"/>
                  </a:lnTo>
                  <a:lnTo>
                    <a:pt x="15" y="187"/>
                  </a:lnTo>
                  <a:lnTo>
                    <a:pt x="20" y="186"/>
                  </a:lnTo>
                  <a:lnTo>
                    <a:pt x="31" y="177"/>
                  </a:lnTo>
                  <a:lnTo>
                    <a:pt x="44" y="168"/>
                  </a:lnTo>
                  <a:lnTo>
                    <a:pt x="55" y="163"/>
                  </a:lnTo>
                  <a:lnTo>
                    <a:pt x="60" y="161"/>
                  </a:lnTo>
                  <a:lnTo>
                    <a:pt x="73" y="149"/>
                  </a:lnTo>
                  <a:lnTo>
                    <a:pt x="76" y="150"/>
                  </a:lnTo>
                  <a:lnTo>
                    <a:pt x="84" y="155"/>
                  </a:lnTo>
                  <a:lnTo>
                    <a:pt x="93" y="159"/>
                  </a:lnTo>
                  <a:lnTo>
                    <a:pt x="99" y="161"/>
                  </a:lnTo>
                  <a:lnTo>
                    <a:pt x="110" y="164"/>
                  </a:lnTo>
                  <a:lnTo>
                    <a:pt x="126" y="170"/>
                  </a:lnTo>
                  <a:lnTo>
                    <a:pt x="142" y="180"/>
                  </a:lnTo>
                  <a:lnTo>
                    <a:pt x="153" y="186"/>
                  </a:lnTo>
                  <a:lnTo>
                    <a:pt x="163" y="190"/>
                  </a:lnTo>
                  <a:lnTo>
                    <a:pt x="179" y="199"/>
                  </a:lnTo>
                  <a:lnTo>
                    <a:pt x="196" y="209"/>
                  </a:lnTo>
                  <a:lnTo>
                    <a:pt x="206" y="216"/>
                  </a:lnTo>
                  <a:lnTo>
                    <a:pt x="219" y="225"/>
                  </a:lnTo>
                  <a:lnTo>
                    <a:pt x="232" y="235"/>
                  </a:lnTo>
                  <a:lnTo>
                    <a:pt x="245" y="244"/>
                  </a:lnTo>
                  <a:lnTo>
                    <a:pt x="252" y="247"/>
                  </a:lnTo>
                  <a:lnTo>
                    <a:pt x="256" y="254"/>
                  </a:lnTo>
                  <a:lnTo>
                    <a:pt x="266" y="265"/>
                  </a:lnTo>
                  <a:lnTo>
                    <a:pt x="267" y="270"/>
                  </a:lnTo>
                  <a:lnTo>
                    <a:pt x="268" y="274"/>
                  </a:lnTo>
                  <a:lnTo>
                    <a:pt x="269" y="279"/>
                  </a:lnTo>
                  <a:lnTo>
                    <a:pt x="269" y="283"/>
                  </a:lnTo>
                  <a:lnTo>
                    <a:pt x="269" y="286"/>
                  </a:lnTo>
                  <a:lnTo>
                    <a:pt x="269" y="289"/>
                  </a:lnTo>
                  <a:lnTo>
                    <a:pt x="270" y="290"/>
                  </a:lnTo>
                  <a:lnTo>
                    <a:pt x="273" y="291"/>
                  </a:lnTo>
                  <a:lnTo>
                    <a:pt x="276" y="292"/>
                  </a:lnTo>
                  <a:lnTo>
                    <a:pt x="284" y="296"/>
                  </a:lnTo>
                  <a:lnTo>
                    <a:pt x="292" y="302"/>
                  </a:lnTo>
                  <a:lnTo>
                    <a:pt x="301" y="309"/>
                  </a:lnTo>
                  <a:lnTo>
                    <a:pt x="318" y="321"/>
                  </a:lnTo>
                  <a:lnTo>
                    <a:pt x="325" y="327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" name="Freeform 35"/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5863276" y="3989027"/>
              <a:ext cx="29328" cy="68111"/>
            </a:xfrm>
            <a:custGeom>
              <a:avLst/>
              <a:gdLst>
                <a:gd name="T0" fmla="*/ 2147483647 w 43"/>
                <a:gd name="T1" fmla="*/ 2147483647 h 93"/>
                <a:gd name="T2" fmla="*/ 2147483647 w 43"/>
                <a:gd name="T3" fmla="*/ 2147483647 h 93"/>
                <a:gd name="T4" fmla="*/ 2147483647 w 43"/>
                <a:gd name="T5" fmla="*/ 2147483647 h 93"/>
                <a:gd name="T6" fmla="*/ 2147483647 w 43"/>
                <a:gd name="T7" fmla="*/ 2147483647 h 93"/>
                <a:gd name="T8" fmla="*/ 2147483647 w 43"/>
                <a:gd name="T9" fmla="*/ 2147483647 h 93"/>
                <a:gd name="T10" fmla="*/ 2147483647 w 43"/>
                <a:gd name="T11" fmla="*/ 2147483647 h 93"/>
                <a:gd name="T12" fmla="*/ 2147483647 w 43"/>
                <a:gd name="T13" fmla="*/ 2147483647 h 93"/>
                <a:gd name="T14" fmla="*/ 2147483647 w 43"/>
                <a:gd name="T15" fmla="*/ 2147483647 h 93"/>
                <a:gd name="T16" fmla="*/ 2147483647 w 43"/>
                <a:gd name="T17" fmla="*/ 2147483647 h 93"/>
                <a:gd name="T18" fmla="*/ 2147483647 w 43"/>
                <a:gd name="T19" fmla="*/ 2147483647 h 93"/>
                <a:gd name="T20" fmla="*/ 2147483647 w 43"/>
                <a:gd name="T21" fmla="*/ 2147483647 h 93"/>
                <a:gd name="T22" fmla="*/ 2147483647 w 43"/>
                <a:gd name="T23" fmla="*/ 2147483647 h 93"/>
                <a:gd name="T24" fmla="*/ 2147483647 w 43"/>
                <a:gd name="T25" fmla="*/ 2147483647 h 93"/>
                <a:gd name="T26" fmla="*/ 2147483647 w 43"/>
                <a:gd name="T27" fmla="*/ 2147483647 h 93"/>
                <a:gd name="T28" fmla="*/ 0 w 43"/>
                <a:gd name="T29" fmla="*/ 2147483647 h 93"/>
                <a:gd name="T30" fmla="*/ 2147483647 w 43"/>
                <a:gd name="T31" fmla="*/ 2147483647 h 93"/>
                <a:gd name="T32" fmla="*/ 2147483647 w 43"/>
                <a:gd name="T33" fmla="*/ 2147483647 h 93"/>
                <a:gd name="T34" fmla="*/ 2147483647 w 43"/>
                <a:gd name="T35" fmla="*/ 2147483647 h 93"/>
                <a:gd name="T36" fmla="*/ 2147483647 w 43"/>
                <a:gd name="T37" fmla="*/ 2147483647 h 93"/>
                <a:gd name="T38" fmla="*/ 2147483647 w 43"/>
                <a:gd name="T39" fmla="*/ 2147483647 h 93"/>
                <a:gd name="T40" fmla="*/ 2147483647 w 43"/>
                <a:gd name="T41" fmla="*/ 2147483647 h 93"/>
                <a:gd name="T42" fmla="*/ 2147483647 w 43"/>
                <a:gd name="T43" fmla="*/ 2147483647 h 93"/>
                <a:gd name="T44" fmla="*/ 2147483647 w 43"/>
                <a:gd name="T45" fmla="*/ 2147483647 h 93"/>
                <a:gd name="T46" fmla="*/ 2147483647 w 43"/>
                <a:gd name="T47" fmla="*/ 2147483647 h 93"/>
                <a:gd name="T48" fmla="*/ 2147483647 w 43"/>
                <a:gd name="T49" fmla="*/ 2147483647 h 93"/>
                <a:gd name="T50" fmla="*/ 2147483647 w 43"/>
                <a:gd name="T51" fmla="*/ 2147483647 h 93"/>
                <a:gd name="T52" fmla="*/ 2147483647 w 43"/>
                <a:gd name="T53" fmla="*/ 2147483647 h 93"/>
                <a:gd name="T54" fmla="*/ 2147483647 w 43"/>
                <a:gd name="T55" fmla="*/ 0 h 93"/>
                <a:gd name="T56" fmla="*/ 2147483647 w 43"/>
                <a:gd name="T57" fmla="*/ 0 h 93"/>
                <a:gd name="T58" fmla="*/ 2147483647 w 43"/>
                <a:gd name="T59" fmla="*/ 2147483647 h 93"/>
                <a:gd name="T60" fmla="*/ 2147483647 w 43"/>
                <a:gd name="T61" fmla="*/ 2147483647 h 93"/>
                <a:gd name="T62" fmla="*/ 2147483647 w 43"/>
                <a:gd name="T63" fmla="*/ 2147483647 h 93"/>
                <a:gd name="T64" fmla="*/ 2147483647 w 43"/>
                <a:gd name="T65" fmla="*/ 2147483647 h 93"/>
                <a:gd name="T66" fmla="*/ 2147483647 w 43"/>
                <a:gd name="T67" fmla="*/ 2147483647 h 93"/>
                <a:gd name="T68" fmla="*/ 2147483647 w 43"/>
                <a:gd name="T69" fmla="*/ 2147483647 h 93"/>
                <a:gd name="T70" fmla="*/ 2147483647 w 43"/>
                <a:gd name="T71" fmla="*/ 2147483647 h 93"/>
                <a:gd name="T72" fmla="*/ 2147483647 w 43"/>
                <a:gd name="T73" fmla="*/ 2147483647 h 93"/>
                <a:gd name="T74" fmla="*/ 2147483647 w 43"/>
                <a:gd name="T75" fmla="*/ 2147483647 h 93"/>
                <a:gd name="T76" fmla="*/ 2147483647 w 43"/>
                <a:gd name="T77" fmla="*/ 2147483647 h 93"/>
                <a:gd name="T78" fmla="*/ 2147483647 w 43"/>
                <a:gd name="T79" fmla="*/ 2147483647 h 93"/>
                <a:gd name="T80" fmla="*/ 2147483647 w 43"/>
                <a:gd name="T81" fmla="*/ 2147483647 h 93"/>
                <a:gd name="T82" fmla="*/ 2147483647 w 43"/>
                <a:gd name="T83" fmla="*/ 2147483647 h 93"/>
                <a:gd name="T84" fmla="*/ 2147483647 w 43"/>
                <a:gd name="T85" fmla="*/ 2147483647 h 93"/>
                <a:gd name="T86" fmla="*/ 2147483647 w 43"/>
                <a:gd name="T87" fmla="*/ 2147483647 h 93"/>
                <a:gd name="T88" fmla="*/ 2147483647 w 43"/>
                <a:gd name="T89" fmla="*/ 2147483647 h 93"/>
                <a:gd name="T90" fmla="*/ 2147483647 w 43"/>
                <a:gd name="T91" fmla="*/ 2147483647 h 93"/>
                <a:gd name="T92" fmla="*/ 2147483647 w 43"/>
                <a:gd name="T93" fmla="*/ 2147483647 h 93"/>
                <a:gd name="T94" fmla="*/ 2147483647 w 43"/>
                <a:gd name="T95" fmla="*/ 2147483647 h 93"/>
                <a:gd name="T96" fmla="*/ 2147483647 w 43"/>
                <a:gd name="T97" fmla="*/ 2147483647 h 9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3" h="93">
                  <a:moveTo>
                    <a:pt x="39" y="93"/>
                  </a:moveTo>
                  <a:lnTo>
                    <a:pt x="31" y="91"/>
                  </a:lnTo>
                  <a:lnTo>
                    <a:pt x="26" y="89"/>
                  </a:lnTo>
                  <a:lnTo>
                    <a:pt x="21" y="87"/>
                  </a:lnTo>
                  <a:lnTo>
                    <a:pt x="18" y="84"/>
                  </a:lnTo>
                  <a:lnTo>
                    <a:pt x="15" y="79"/>
                  </a:lnTo>
                  <a:lnTo>
                    <a:pt x="14" y="73"/>
                  </a:lnTo>
                  <a:lnTo>
                    <a:pt x="13" y="65"/>
                  </a:lnTo>
                  <a:lnTo>
                    <a:pt x="11" y="55"/>
                  </a:lnTo>
                  <a:lnTo>
                    <a:pt x="11" y="48"/>
                  </a:lnTo>
                  <a:lnTo>
                    <a:pt x="9" y="42"/>
                  </a:lnTo>
                  <a:lnTo>
                    <a:pt x="6" y="38"/>
                  </a:lnTo>
                  <a:lnTo>
                    <a:pt x="4" y="36"/>
                  </a:lnTo>
                  <a:lnTo>
                    <a:pt x="2" y="34"/>
                  </a:lnTo>
                  <a:lnTo>
                    <a:pt x="0" y="32"/>
                  </a:lnTo>
                  <a:lnTo>
                    <a:pt x="2" y="29"/>
                  </a:lnTo>
                  <a:lnTo>
                    <a:pt x="5" y="24"/>
                  </a:lnTo>
                  <a:lnTo>
                    <a:pt x="6" y="28"/>
                  </a:lnTo>
                  <a:lnTo>
                    <a:pt x="7" y="29"/>
                  </a:lnTo>
                  <a:lnTo>
                    <a:pt x="8" y="30"/>
                  </a:lnTo>
                  <a:lnTo>
                    <a:pt x="9" y="29"/>
                  </a:lnTo>
                  <a:lnTo>
                    <a:pt x="11" y="25"/>
                  </a:lnTo>
                  <a:lnTo>
                    <a:pt x="14" y="19"/>
                  </a:lnTo>
                  <a:lnTo>
                    <a:pt x="16" y="12"/>
                  </a:lnTo>
                  <a:lnTo>
                    <a:pt x="20" y="6"/>
                  </a:lnTo>
                  <a:lnTo>
                    <a:pt x="22" y="4"/>
                  </a:lnTo>
                  <a:lnTo>
                    <a:pt x="25" y="2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3" y="10"/>
                  </a:lnTo>
                  <a:lnTo>
                    <a:pt x="33" y="16"/>
                  </a:lnTo>
                  <a:lnTo>
                    <a:pt x="33" y="20"/>
                  </a:lnTo>
                  <a:lnTo>
                    <a:pt x="32" y="23"/>
                  </a:lnTo>
                  <a:lnTo>
                    <a:pt x="32" y="27"/>
                  </a:lnTo>
                  <a:lnTo>
                    <a:pt x="32" y="31"/>
                  </a:lnTo>
                  <a:lnTo>
                    <a:pt x="35" y="36"/>
                  </a:lnTo>
                  <a:lnTo>
                    <a:pt x="39" y="43"/>
                  </a:lnTo>
                  <a:lnTo>
                    <a:pt x="38" y="44"/>
                  </a:lnTo>
                  <a:lnTo>
                    <a:pt x="37" y="45"/>
                  </a:lnTo>
                  <a:lnTo>
                    <a:pt x="37" y="48"/>
                  </a:lnTo>
                  <a:lnTo>
                    <a:pt x="38" y="51"/>
                  </a:lnTo>
                  <a:lnTo>
                    <a:pt x="39" y="59"/>
                  </a:lnTo>
                  <a:lnTo>
                    <a:pt x="41" y="68"/>
                  </a:lnTo>
                  <a:lnTo>
                    <a:pt x="42" y="76"/>
                  </a:lnTo>
                  <a:lnTo>
                    <a:pt x="43" y="85"/>
                  </a:lnTo>
                  <a:lnTo>
                    <a:pt x="43" y="88"/>
                  </a:lnTo>
                  <a:lnTo>
                    <a:pt x="42" y="91"/>
                  </a:lnTo>
                  <a:lnTo>
                    <a:pt x="40" y="92"/>
                  </a:lnTo>
                  <a:lnTo>
                    <a:pt x="39" y="9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3" name="Freeform 36"/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6046574" y="3994703"/>
              <a:ext cx="21995" cy="68111"/>
            </a:xfrm>
            <a:custGeom>
              <a:avLst/>
              <a:gdLst>
                <a:gd name="T0" fmla="*/ 2147483647 w 40"/>
                <a:gd name="T1" fmla="*/ 2147483647 h 56"/>
                <a:gd name="T2" fmla="*/ 2147483647 w 40"/>
                <a:gd name="T3" fmla="*/ 2147483647 h 56"/>
                <a:gd name="T4" fmla="*/ 2147483647 w 40"/>
                <a:gd name="T5" fmla="*/ 2147483647 h 56"/>
                <a:gd name="T6" fmla="*/ 2147483647 w 40"/>
                <a:gd name="T7" fmla="*/ 2147483647 h 56"/>
                <a:gd name="T8" fmla="*/ 2147483647 w 40"/>
                <a:gd name="T9" fmla="*/ 2147483647 h 56"/>
                <a:gd name="T10" fmla="*/ 2147483647 w 40"/>
                <a:gd name="T11" fmla="*/ 2147483647 h 56"/>
                <a:gd name="T12" fmla="*/ 0 w 40"/>
                <a:gd name="T13" fmla="*/ 2147483647 h 56"/>
                <a:gd name="T14" fmla="*/ 2147483647 w 40"/>
                <a:gd name="T15" fmla="*/ 2147483647 h 56"/>
                <a:gd name="T16" fmla="*/ 2147483647 w 40"/>
                <a:gd name="T17" fmla="*/ 0 h 56"/>
                <a:gd name="T18" fmla="*/ 2147483647 w 40"/>
                <a:gd name="T19" fmla="*/ 2147483647 h 56"/>
                <a:gd name="T20" fmla="*/ 2147483647 w 40"/>
                <a:gd name="T21" fmla="*/ 2147483647 h 56"/>
                <a:gd name="T22" fmla="*/ 2147483647 w 40"/>
                <a:gd name="T23" fmla="*/ 2147483647 h 56"/>
                <a:gd name="T24" fmla="*/ 2147483647 w 40"/>
                <a:gd name="T25" fmla="*/ 2147483647 h 56"/>
                <a:gd name="T26" fmla="*/ 2147483647 w 40"/>
                <a:gd name="T27" fmla="*/ 2147483647 h 56"/>
                <a:gd name="T28" fmla="*/ 2147483647 w 40"/>
                <a:gd name="T29" fmla="*/ 2147483647 h 56"/>
                <a:gd name="T30" fmla="*/ 2147483647 w 40"/>
                <a:gd name="T31" fmla="*/ 2147483647 h 56"/>
                <a:gd name="T32" fmla="*/ 2147483647 w 40"/>
                <a:gd name="T33" fmla="*/ 2147483647 h 56"/>
                <a:gd name="T34" fmla="*/ 2147483647 w 40"/>
                <a:gd name="T35" fmla="*/ 2147483647 h 56"/>
                <a:gd name="T36" fmla="*/ 2147483647 w 40"/>
                <a:gd name="T37" fmla="*/ 2147483647 h 5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0" h="56">
                  <a:moveTo>
                    <a:pt x="40" y="56"/>
                  </a:moveTo>
                  <a:lnTo>
                    <a:pt x="37" y="46"/>
                  </a:lnTo>
                  <a:lnTo>
                    <a:pt x="33" y="38"/>
                  </a:lnTo>
                  <a:lnTo>
                    <a:pt x="28" y="32"/>
                  </a:lnTo>
                  <a:lnTo>
                    <a:pt x="23" y="28"/>
                  </a:lnTo>
                  <a:lnTo>
                    <a:pt x="11" y="21"/>
                  </a:lnTo>
                  <a:lnTo>
                    <a:pt x="0" y="12"/>
                  </a:lnTo>
                  <a:lnTo>
                    <a:pt x="13" y="4"/>
                  </a:lnTo>
                  <a:lnTo>
                    <a:pt x="20" y="0"/>
                  </a:lnTo>
                  <a:lnTo>
                    <a:pt x="28" y="12"/>
                  </a:lnTo>
                  <a:lnTo>
                    <a:pt x="35" y="22"/>
                  </a:lnTo>
                  <a:lnTo>
                    <a:pt x="37" y="25"/>
                  </a:lnTo>
                  <a:lnTo>
                    <a:pt x="39" y="29"/>
                  </a:lnTo>
                  <a:lnTo>
                    <a:pt x="39" y="33"/>
                  </a:lnTo>
                  <a:lnTo>
                    <a:pt x="40" y="37"/>
                  </a:lnTo>
                  <a:lnTo>
                    <a:pt x="40" y="44"/>
                  </a:lnTo>
                  <a:lnTo>
                    <a:pt x="40" y="46"/>
                  </a:lnTo>
                  <a:lnTo>
                    <a:pt x="40" y="49"/>
                  </a:lnTo>
                  <a:lnTo>
                    <a:pt x="40" y="5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5" name="Freeform 104"/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7498288" y="4473372"/>
              <a:ext cx="9776" cy="68111"/>
            </a:xfrm>
            <a:custGeom>
              <a:avLst/>
              <a:gdLst>
                <a:gd name="T0" fmla="*/ 2147483647 w 26"/>
                <a:gd name="T1" fmla="*/ 2147483647 h 111"/>
                <a:gd name="T2" fmla="*/ 2147483647 w 26"/>
                <a:gd name="T3" fmla="*/ 2147483647 h 111"/>
                <a:gd name="T4" fmla="*/ 2147483647 w 26"/>
                <a:gd name="T5" fmla="*/ 2147483647 h 111"/>
                <a:gd name="T6" fmla="*/ 2147483647 w 26"/>
                <a:gd name="T7" fmla="*/ 2147483647 h 111"/>
                <a:gd name="T8" fmla="*/ 2147483647 w 26"/>
                <a:gd name="T9" fmla="*/ 2147483647 h 111"/>
                <a:gd name="T10" fmla="*/ 0 w 26"/>
                <a:gd name="T11" fmla="*/ 2147483647 h 111"/>
                <a:gd name="T12" fmla="*/ 0 w 26"/>
                <a:gd name="T13" fmla="*/ 2147483647 h 111"/>
                <a:gd name="T14" fmla="*/ 0 w 26"/>
                <a:gd name="T15" fmla="*/ 2147483647 h 111"/>
                <a:gd name="T16" fmla="*/ 2147483647 w 26"/>
                <a:gd name="T17" fmla="*/ 2147483647 h 111"/>
                <a:gd name="T18" fmla="*/ 2147483647 w 26"/>
                <a:gd name="T19" fmla="*/ 2147483647 h 111"/>
                <a:gd name="T20" fmla="*/ 2147483647 w 26"/>
                <a:gd name="T21" fmla="*/ 2147483647 h 111"/>
                <a:gd name="T22" fmla="*/ 2147483647 w 26"/>
                <a:gd name="T23" fmla="*/ 2147483647 h 111"/>
                <a:gd name="T24" fmla="*/ 2147483647 w 26"/>
                <a:gd name="T25" fmla="*/ 2147483647 h 111"/>
                <a:gd name="T26" fmla="*/ 2147483647 w 26"/>
                <a:gd name="T27" fmla="*/ 2147483647 h 111"/>
                <a:gd name="T28" fmla="*/ 2147483647 w 26"/>
                <a:gd name="T29" fmla="*/ 0 h 111"/>
                <a:gd name="T30" fmla="*/ 2147483647 w 26"/>
                <a:gd name="T31" fmla="*/ 2147483647 h 111"/>
                <a:gd name="T32" fmla="*/ 2147483647 w 26"/>
                <a:gd name="T33" fmla="*/ 2147483647 h 111"/>
                <a:gd name="T34" fmla="*/ 2147483647 w 26"/>
                <a:gd name="T35" fmla="*/ 2147483647 h 111"/>
                <a:gd name="T36" fmla="*/ 2147483647 w 26"/>
                <a:gd name="T37" fmla="*/ 2147483647 h 111"/>
                <a:gd name="T38" fmla="*/ 2147483647 w 26"/>
                <a:gd name="T39" fmla="*/ 2147483647 h 111"/>
                <a:gd name="T40" fmla="*/ 2147483647 w 26"/>
                <a:gd name="T41" fmla="*/ 2147483647 h 111"/>
                <a:gd name="T42" fmla="*/ 2147483647 w 26"/>
                <a:gd name="T43" fmla="*/ 2147483647 h 111"/>
                <a:gd name="T44" fmla="*/ 2147483647 w 26"/>
                <a:gd name="T45" fmla="*/ 2147483647 h 111"/>
                <a:gd name="T46" fmla="*/ 2147483647 w 26"/>
                <a:gd name="T47" fmla="*/ 2147483647 h 11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6" h="111">
                  <a:moveTo>
                    <a:pt x="13" y="111"/>
                  </a:moveTo>
                  <a:lnTo>
                    <a:pt x="9" y="103"/>
                  </a:lnTo>
                  <a:lnTo>
                    <a:pt x="4" y="95"/>
                  </a:lnTo>
                  <a:lnTo>
                    <a:pt x="2" y="91"/>
                  </a:lnTo>
                  <a:lnTo>
                    <a:pt x="1" y="87"/>
                  </a:lnTo>
                  <a:lnTo>
                    <a:pt x="0" y="80"/>
                  </a:lnTo>
                  <a:lnTo>
                    <a:pt x="0" y="74"/>
                  </a:lnTo>
                  <a:lnTo>
                    <a:pt x="0" y="61"/>
                  </a:lnTo>
                  <a:lnTo>
                    <a:pt x="1" y="51"/>
                  </a:lnTo>
                  <a:lnTo>
                    <a:pt x="3" y="41"/>
                  </a:lnTo>
                  <a:lnTo>
                    <a:pt x="5" y="33"/>
                  </a:lnTo>
                  <a:lnTo>
                    <a:pt x="9" y="24"/>
                  </a:lnTo>
                  <a:lnTo>
                    <a:pt x="14" y="17"/>
                  </a:lnTo>
                  <a:lnTo>
                    <a:pt x="20" y="9"/>
                  </a:lnTo>
                  <a:lnTo>
                    <a:pt x="26" y="0"/>
                  </a:lnTo>
                  <a:lnTo>
                    <a:pt x="26" y="6"/>
                  </a:lnTo>
                  <a:lnTo>
                    <a:pt x="26" y="13"/>
                  </a:lnTo>
                  <a:lnTo>
                    <a:pt x="26" y="22"/>
                  </a:lnTo>
                  <a:lnTo>
                    <a:pt x="26" y="32"/>
                  </a:lnTo>
                  <a:lnTo>
                    <a:pt x="25" y="44"/>
                  </a:lnTo>
                  <a:lnTo>
                    <a:pt x="22" y="56"/>
                  </a:lnTo>
                  <a:lnTo>
                    <a:pt x="18" y="67"/>
                  </a:lnTo>
                  <a:lnTo>
                    <a:pt x="13" y="80"/>
                  </a:lnTo>
                  <a:lnTo>
                    <a:pt x="13" y="11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8" name="Freeform 112"/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8578520" y="3709014"/>
              <a:ext cx="2443" cy="71895"/>
            </a:xfrm>
            <a:custGeom>
              <a:avLst/>
              <a:gdLst>
                <a:gd name="T0" fmla="*/ 0 w 7"/>
                <a:gd name="T1" fmla="*/ 2147483647 h 18"/>
                <a:gd name="T2" fmla="*/ 0 w 7"/>
                <a:gd name="T3" fmla="*/ 0 h 18"/>
                <a:gd name="T4" fmla="*/ 2147483647 w 7"/>
                <a:gd name="T5" fmla="*/ 2147483647 h 18"/>
                <a:gd name="T6" fmla="*/ 0 w 7"/>
                <a:gd name="T7" fmla="*/ 2147483647 h 1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18">
                  <a:moveTo>
                    <a:pt x="0" y="18"/>
                  </a:moveTo>
                  <a:lnTo>
                    <a:pt x="0" y="0"/>
                  </a:lnTo>
                  <a:lnTo>
                    <a:pt x="7" y="12"/>
                  </a:lnTo>
                  <a:lnTo>
                    <a:pt x="0" y="1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3" name="Freeform 115"/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5990362" y="4511212"/>
              <a:ext cx="39103" cy="66220"/>
            </a:xfrm>
            <a:custGeom>
              <a:avLst/>
              <a:gdLst>
                <a:gd name="T0" fmla="*/ 2147483647 w 59"/>
                <a:gd name="T1" fmla="*/ 2147483647 h 31"/>
                <a:gd name="T2" fmla="*/ 2147483647 w 59"/>
                <a:gd name="T3" fmla="*/ 2147483647 h 31"/>
                <a:gd name="T4" fmla="*/ 2147483647 w 59"/>
                <a:gd name="T5" fmla="*/ 2147483647 h 31"/>
                <a:gd name="T6" fmla="*/ 2147483647 w 59"/>
                <a:gd name="T7" fmla="*/ 2147483647 h 31"/>
                <a:gd name="T8" fmla="*/ 2147483647 w 59"/>
                <a:gd name="T9" fmla="*/ 2147483647 h 31"/>
                <a:gd name="T10" fmla="*/ 2147483647 w 59"/>
                <a:gd name="T11" fmla="*/ 2147483647 h 31"/>
                <a:gd name="T12" fmla="*/ 2147483647 w 59"/>
                <a:gd name="T13" fmla="*/ 2147483647 h 31"/>
                <a:gd name="T14" fmla="*/ 2147483647 w 59"/>
                <a:gd name="T15" fmla="*/ 2147483647 h 31"/>
                <a:gd name="T16" fmla="*/ 2147483647 w 59"/>
                <a:gd name="T17" fmla="*/ 2147483647 h 31"/>
                <a:gd name="T18" fmla="*/ 2147483647 w 59"/>
                <a:gd name="T19" fmla="*/ 2147483647 h 31"/>
                <a:gd name="T20" fmla="*/ 2147483647 w 59"/>
                <a:gd name="T21" fmla="*/ 2147483647 h 31"/>
                <a:gd name="T22" fmla="*/ 2147483647 w 59"/>
                <a:gd name="T23" fmla="*/ 2147483647 h 31"/>
                <a:gd name="T24" fmla="*/ 2147483647 w 59"/>
                <a:gd name="T25" fmla="*/ 2147483647 h 31"/>
                <a:gd name="T26" fmla="*/ 2147483647 w 59"/>
                <a:gd name="T27" fmla="*/ 2147483647 h 31"/>
                <a:gd name="T28" fmla="*/ 0 w 59"/>
                <a:gd name="T29" fmla="*/ 2147483647 h 31"/>
                <a:gd name="T30" fmla="*/ 2147483647 w 59"/>
                <a:gd name="T31" fmla="*/ 2147483647 h 31"/>
                <a:gd name="T32" fmla="*/ 2147483647 w 59"/>
                <a:gd name="T33" fmla="*/ 2147483647 h 31"/>
                <a:gd name="T34" fmla="*/ 2147483647 w 59"/>
                <a:gd name="T35" fmla="*/ 2147483647 h 31"/>
                <a:gd name="T36" fmla="*/ 2147483647 w 59"/>
                <a:gd name="T37" fmla="*/ 2147483647 h 31"/>
                <a:gd name="T38" fmla="*/ 2147483647 w 59"/>
                <a:gd name="T39" fmla="*/ 2147483647 h 31"/>
                <a:gd name="T40" fmla="*/ 2147483647 w 59"/>
                <a:gd name="T41" fmla="*/ 0 h 31"/>
                <a:gd name="T42" fmla="*/ 2147483647 w 59"/>
                <a:gd name="T43" fmla="*/ 0 h 31"/>
                <a:gd name="T44" fmla="*/ 2147483647 w 59"/>
                <a:gd name="T45" fmla="*/ 2147483647 h 31"/>
                <a:gd name="T46" fmla="*/ 2147483647 w 59"/>
                <a:gd name="T47" fmla="*/ 2147483647 h 31"/>
                <a:gd name="T48" fmla="*/ 2147483647 w 59"/>
                <a:gd name="T49" fmla="*/ 2147483647 h 3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9" h="31">
                  <a:moveTo>
                    <a:pt x="59" y="6"/>
                  </a:moveTo>
                  <a:lnTo>
                    <a:pt x="57" y="11"/>
                  </a:lnTo>
                  <a:lnTo>
                    <a:pt x="53" y="15"/>
                  </a:lnTo>
                  <a:lnTo>
                    <a:pt x="49" y="19"/>
                  </a:lnTo>
                  <a:lnTo>
                    <a:pt x="45" y="24"/>
                  </a:lnTo>
                  <a:lnTo>
                    <a:pt x="40" y="27"/>
                  </a:lnTo>
                  <a:lnTo>
                    <a:pt x="36" y="29"/>
                  </a:lnTo>
                  <a:lnTo>
                    <a:pt x="30" y="31"/>
                  </a:lnTo>
                  <a:lnTo>
                    <a:pt x="26" y="31"/>
                  </a:lnTo>
                  <a:lnTo>
                    <a:pt x="21" y="31"/>
                  </a:lnTo>
                  <a:lnTo>
                    <a:pt x="17" y="30"/>
                  </a:lnTo>
                  <a:lnTo>
                    <a:pt x="14" y="29"/>
                  </a:lnTo>
                  <a:lnTo>
                    <a:pt x="11" y="27"/>
                  </a:lnTo>
                  <a:lnTo>
                    <a:pt x="4" y="20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4"/>
                  </a:lnTo>
                  <a:lnTo>
                    <a:pt x="8" y="3"/>
                  </a:lnTo>
                  <a:lnTo>
                    <a:pt x="16" y="1"/>
                  </a:lnTo>
                  <a:lnTo>
                    <a:pt x="24" y="0"/>
                  </a:lnTo>
                  <a:lnTo>
                    <a:pt x="34" y="0"/>
                  </a:lnTo>
                  <a:lnTo>
                    <a:pt x="42" y="2"/>
                  </a:lnTo>
                  <a:lnTo>
                    <a:pt x="51" y="4"/>
                  </a:lnTo>
                  <a:lnTo>
                    <a:pt x="59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4" name="Freeform 116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5533342" y="4346610"/>
              <a:ext cx="29328" cy="70002"/>
            </a:xfrm>
            <a:custGeom>
              <a:avLst/>
              <a:gdLst>
                <a:gd name="T0" fmla="*/ 2147483647 w 47"/>
                <a:gd name="T1" fmla="*/ 0 h 68"/>
                <a:gd name="T2" fmla="*/ 2147483647 w 47"/>
                <a:gd name="T3" fmla="*/ 2147483647 h 68"/>
                <a:gd name="T4" fmla="*/ 2147483647 w 47"/>
                <a:gd name="T5" fmla="*/ 2147483647 h 68"/>
                <a:gd name="T6" fmla="*/ 2147483647 w 47"/>
                <a:gd name="T7" fmla="*/ 2147483647 h 68"/>
                <a:gd name="T8" fmla="*/ 0 w 47"/>
                <a:gd name="T9" fmla="*/ 2147483647 h 68"/>
                <a:gd name="T10" fmla="*/ 0 w 47"/>
                <a:gd name="T11" fmla="*/ 2147483647 h 68"/>
                <a:gd name="T12" fmla="*/ 2147483647 w 47"/>
                <a:gd name="T13" fmla="*/ 2147483647 h 68"/>
                <a:gd name="T14" fmla="*/ 2147483647 w 47"/>
                <a:gd name="T15" fmla="*/ 2147483647 h 68"/>
                <a:gd name="T16" fmla="*/ 2147483647 w 47"/>
                <a:gd name="T17" fmla="*/ 2147483647 h 68"/>
                <a:gd name="T18" fmla="*/ 2147483647 w 47"/>
                <a:gd name="T19" fmla="*/ 2147483647 h 68"/>
                <a:gd name="T20" fmla="*/ 2147483647 w 47"/>
                <a:gd name="T21" fmla="*/ 2147483647 h 68"/>
                <a:gd name="T22" fmla="*/ 2147483647 w 47"/>
                <a:gd name="T23" fmla="*/ 2147483647 h 68"/>
                <a:gd name="T24" fmla="*/ 2147483647 w 47"/>
                <a:gd name="T25" fmla="*/ 2147483647 h 68"/>
                <a:gd name="T26" fmla="*/ 2147483647 w 47"/>
                <a:gd name="T27" fmla="*/ 2147483647 h 68"/>
                <a:gd name="T28" fmla="*/ 2147483647 w 47"/>
                <a:gd name="T29" fmla="*/ 2147483647 h 68"/>
                <a:gd name="T30" fmla="*/ 2147483647 w 47"/>
                <a:gd name="T31" fmla="*/ 2147483647 h 68"/>
                <a:gd name="T32" fmla="*/ 2147483647 w 47"/>
                <a:gd name="T33" fmla="*/ 2147483647 h 68"/>
                <a:gd name="T34" fmla="*/ 2147483647 w 47"/>
                <a:gd name="T35" fmla="*/ 2147483647 h 68"/>
                <a:gd name="T36" fmla="*/ 2147483647 w 47"/>
                <a:gd name="T37" fmla="*/ 2147483647 h 68"/>
                <a:gd name="T38" fmla="*/ 2147483647 w 47"/>
                <a:gd name="T39" fmla="*/ 2147483647 h 68"/>
                <a:gd name="T40" fmla="*/ 2147483647 w 47"/>
                <a:gd name="T41" fmla="*/ 2147483647 h 68"/>
                <a:gd name="T42" fmla="*/ 2147483647 w 47"/>
                <a:gd name="T43" fmla="*/ 2147483647 h 68"/>
                <a:gd name="T44" fmla="*/ 2147483647 w 47"/>
                <a:gd name="T45" fmla="*/ 2147483647 h 68"/>
                <a:gd name="T46" fmla="*/ 2147483647 w 47"/>
                <a:gd name="T47" fmla="*/ 2147483647 h 68"/>
                <a:gd name="T48" fmla="*/ 2147483647 w 47"/>
                <a:gd name="T49" fmla="*/ 0 h 6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7" h="68">
                  <a:moveTo>
                    <a:pt x="14" y="0"/>
                  </a:moveTo>
                  <a:lnTo>
                    <a:pt x="8" y="10"/>
                  </a:lnTo>
                  <a:lnTo>
                    <a:pt x="4" y="19"/>
                  </a:lnTo>
                  <a:lnTo>
                    <a:pt x="2" y="28"/>
                  </a:lnTo>
                  <a:lnTo>
                    <a:pt x="0" y="37"/>
                  </a:lnTo>
                  <a:lnTo>
                    <a:pt x="0" y="42"/>
                  </a:lnTo>
                  <a:lnTo>
                    <a:pt x="2" y="47"/>
                  </a:lnTo>
                  <a:lnTo>
                    <a:pt x="3" y="51"/>
                  </a:lnTo>
                  <a:lnTo>
                    <a:pt x="5" y="55"/>
                  </a:lnTo>
                  <a:lnTo>
                    <a:pt x="7" y="58"/>
                  </a:lnTo>
                  <a:lnTo>
                    <a:pt x="9" y="60"/>
                  </a:lnTo>
                  <a:lnTo>
                    <a:pt x="13" y="62"/>
                  </a:lnTo>
                  <a:lnTo>
                    <a:pt x="16" y="64"/>
                  </a:lnTo>
                  <a:lnTo>
                    <a:pt x="22" y="67"/>
                  </a:lnTo>
                  <a:lnTo>
                    <a:pt x="31" y="68"/>
                  </a:lnTo>
                  <a:lnTo>
                    <a:pt x="39" y="68"/>
                  </a:lnTo>
                  <a:lnTo>
                    <a:pt x="47" y="68"/>
                  </a:lnTo>
                  <a:lnTo>
                    <a:pt x="41" y="58"/>
                  </a:lnTo>
                  <a:lnTo>
                    <a:pt x="38" y="48"/>
                  </a:lnTo>
                  <a:lnTo>
                    <a:pt x="36" y="43"/>
                  </a:lnTo>
                  <a:lnTo>
                    <a:pt x="35" y="38"/>
                  </a:lnTo>
                  <a:lnTo>
                    <a:pt x="33" y="31"/>
                  </a:lnTo>
                  <a:lnTo>
                    <a:pt x="33" y="25"/>
                  </a:lnTo>
                  <a:lnTo>
                    <a:pt x="24" y="13"/>
                  </a:lnTo>
                  <a:lnTo>
                    <a:pt x="14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125" name="Group 117"/>
            <p:cNvGrpSpPr>
              <a:grpSpLocks/>
            </p:cNvGrpSpPr>
            <p:nvPr>
              <p:custDataLst>
                <p:tags r:id="rId12"/>
              </p:custDataLst>
            </p:nvPr>
          </p:nvGrpSpPr>
          <p:grpSpPr bwMode="auto">
            <a:xfrm>
              <a:off x="6721108" y="4569863"/>
              <a:ext cx="70874" cy="446506"/>
              <a:chOff x="3950" y="2430"/>
              <a:chExt cx="36" cy="234"/>
            </a:xfrm>
          </p:grpSpPr>
          <p:sp>
            <p:nvSpPr>
              <p:cNvPr id="269" name="Freeform 118"/>
              <p:cNvSpPr>
                <a:spLocks/>
              </p:cNvSpPr>
              <p:nvPr/>
            </p:nvSpPr>
            <p:spPr bwMode="auto">
              <a:xfrm>
                <a:off x="3975" y="2658"/>
                <a:ext cx="6" cy="6"/>
              </a:xfrm>
              <a:custGeom>
                <a:avLst/>
                <a:gdLst>
                  <a:gd name="T0" fmla="*/ 0 w 19"/>
                  <a:gd name="T1" fmla="*/ 0 h 20"/>
                  <a:gd name="T2" fmla="*/ 0 w 19"/>
                  <a:gd name="T3" fmla="*/ 0 h 20"/>
                  <a:gd name="T4" fmla="*/ 0 w 19"/>
                  <a:gd name="T5" fmla="*/ 0 h 20"/>
                  <a:gd name="T6" fmla="*/ 0 w 19"/>
                  <a:gd name="T7" fmla="*/ 0 h 20"/>
                  <a:gd name="T8" fmla="*/ 0 w 19"/>
                  <a:gd name="T9" fmla="*/ 0 h 20"/>
                  <a:gd name="T10" fmla="*/ 0 w 19"/>
                  <a:gd name="T11" fmla="*/ 0 h 20"/>
                  <a:gd name="T12" fmla="*/ 0 w 19"/>
                  <a:gd name="T13" fmla="*/ 0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" h="20">
                    <a:moveTo>
                      <a:pt x="0" y="0"/>
                    </a:moveTo>
                    <a:lnTo>
                      <a:pt x="0" y="20"/>
                    </a:lnTo>
                    <a:lnTo>
                      <a:pt x="19" y="14"/>
                    </a:lnTo>
                    <a:lnTo>
                      <a:pt x="14" y="8"/>
                    </a:lnTo>
                    <a:lnTo>
                      <a:pt x="10" y="4"/>
                    </a:lnTo>
                    <a:lnTo>
                      <a:pt x="4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0" name="Freeform 119"/>
              <p:cNvSpPr>
                <a:spLocks/>
              </p:cNvSpPr>
              <p:nvPr/>
            </p:nvSpPr>
            <p:spPr bwMode="auto">
              <a:xfrm>
                <a:off x="3975" y="2644"/>
                <a:ext cx="6" cy="4"/>
              </a:xfrm>
              <a:custGeom>
                <a:avLst/>
                <a:gdLst>
                  <a:gd name="T0" fmla="*/ 0 w 19"/>
                  <a:gd name="T1" fmla="*/ 0 h 12"/>
                  <a:gd name="T2" fmla="*/ 0 w 19"/>
                  <a:gd name="T3" fmla="*/ 0 h 12"/>
                  <a:gd name="T4" fmla="*/ 0 w 19"/>
                  <a:gd name="T5" fmla="*/ 0 h 12"/>
                  <a:gd name="T6" fmla="*/ 0 w 19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" h="12">
                    <a:moveTo>
                      <a:pt x="13" y="12"/>
                    </a:moveTo>
                    <a:lnTo>
                      <a:pt x="19" y="0"/>
                    </a:ln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1" name="Freeform 120"/>
              <p:cNvSpPr>
                <a:spLocks/>
              </p:cNvSpPr>
              <p:nvPr/>
            </p:nvSpPr>
            <p:spPr bwMode="auto">
              <a:xfrm>
                <a:off x="3975" y="2637"/>
                <a:ext cx="6" cy="1"/>
              </a:xfrm>
              <a:custGeom>
                <a:avLst/>
                <a:gdLst>
                  <a:gd name="T0" fmla="*/ 0 w 19"/>
                  <a:gd name="T1" fmla="*/ 0 h 1"/>
                  <a:gd name="T2" fmla="*/ 0 w 19"/>
                  <a:gd name="T3" fmla="*/ 0 h 1"/>
                  <a:gd name="T4" fmla="*/ 0 w 19"/>
                  <a:gd name="T5" fmla="*/ 0 h 1"/>
                  <a:gd name="T6" fmla="*/ 0 w 19"/>
                  <a:gd name="T7" fmla="*/ 0 h 1"/>
                  <a:gd name="T8" fmla="*/ 0 w 19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1">
                    <a:moveTo>
                      <a:pt x="0" y="0"/>
                    </a:moveTo>
                    <a:lnTo>
                      <a:pt x="10" y="0"/>
                    </a:lnTo>
                    <a:lnTo>
                      <a:pt x="19" y="0"/>
                    </a:ln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2" name="Rectangle 121"/>
              <p:cNvSpPr>
                <a:spLocks noChangeArrowheads="1"/>
              </p:cNvSpPr>
              <p:nvPr/>
            </p:nvSpPr>
            <p:spPr bwMode="auto">
              <a:xfrm>
                <a:off x="3975" y="2632"/>
                <a:ext cx="8" cy="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  <p:sp>
            <p:nvSpPr>
              <p:cNvPr id="273" name="Line 122"/>
              <p:cNvSpPr>
                <a:spLocks noChangeShapeType="1"/>
              </p:cNvSpPr>
              <p:nvPr/>
            </p:nvSpPr>
            <p:spPr bwMode="auto">
              <a:xfrm flipV="1">
                <a:off x="3972" y="2595"/>
                <a:ext cx="5" cy="4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4" name="Freeform 123"/>
              <p:cNvSpPr>
                <a:spLocks/>
              </p:cNvSpPr>
              <p:nvPr/>
            </p:nvSpPr>
            <p:spPr bwMode="auto">
              <a:xfrm>
                <a:off x="3975" y="2595"/>
                <a:ext cx="2" cy="1"/>
              </a:xfrm>
              <a:custGeom>
                <a:avLst/>
                <a:gdLst>
                  <a:gd name="T0" fmla="*/ 0 w 6"/>
                  <a:gd name="T1" fmla="*/ 0 h 3"/>
                  <a:gd name="T2" fmla="*/ 0 w 6"/>
                  <a:gd name="T3" fmla="*/ 0 h 3"/>
                  <a:gd name="T4" fmla="*/ 0 w 6"/>
                  <a:gd name="T5" fmla="*/ 0 h 3"/>
                  <a:gd name="T6" fmla="*/ 0 w 6"/>
                  <a:gd name="T7" fmla="*/ 0 h 3"/>
                  <a:gd name="T8" fmla="*/ 0 w 6"/>
                  <a:gd name="T9" fmla="*/ 0 h 3"/>
                  <a:gd name="T10" fmla="*/ 0 w 6"/>
                  <a:gd name="T11" fmla="*/ 0 h 3"/>
                  <a:gd name="T12" fmla="*/ 0 w 6"/>
                  <a:gd name="T13" fmla="*/ 0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3">
                    <a:moveTo>
                      <a:pt x="6" y="0"/>
                    </a:moveTo>
                    <a:lnTo>
                      <a:pt x="5" y="1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5" name="Freeform 124"/>
              <p:cNvSpPr>
                <a:spLocks/>
              </p:cNvSpPr>
              <p:nvPr/>
            </p:nvSpPr>
            <p:spPr bwMode="auto">
              <a:xfrm>
                <a:off x="3981" y="2555"/>
                <a:ext cx="5" cy="8"/>
              </a:xfrm>
              <a:custGeom>
                <a:avLst/>
                <a:gdLst>
                  <a:gd name="T0" fmla="*/ 0 w 14"/>
                  <a:gd name="T1" fmla="*/ 0 h 24"/>
                  <a:gd name="T2" fmla="*/ 0 w 14"/>
                  <a:gd name="T3" fmla="*/ 0 h 24"/>
                  <a:gd name="T4" fmla="*/ 0 w 14"/>
                  <a:gd name="T5" fmla="*/ 0 h 24"/>
                  <a:gd name="T6" fmla="*/ 0 w 14"/>
                  <a:gd name="T7" fmla="*/ 0 h 24"/>
                  <a:gd name="T8" fmla="*/ 0 w 14"/>
                  <a:gd name="T9" fmla="*/ 0 h 24"/>
                  <a:gd name="T10" fmla="*/ 0 w 14"/>
                  <a:gd name="T11" fmla="*/ 0 h 24"/>
                  <a:gd name="T12" fmla="*/ 0 w 14"/>
                  <a:gd name="T13" fmla="*/ 0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" h="24">
                    <a:moveTo>
                      <a:pt x="14" y="0"/>
                    </a:moveTo>
                    <a:lnTo>
                      <a:pt x="13" y="5"/>
                    </a:lnTo>
                    <a:lnTo>
                      <a:pt x="9" y="12"/>
                    </a:lnTo>
                    <a:lnTo>
                      <a:pt x="5" y="19"/>
                    </a:lnTo>
                    <a:lnTo>
                      <a:pt x="0" y="24"/>
                    </a:lnTo>
                    <a:lnTo>
                      <a:pt x="0" y="16"/>
                    </a:lnTo>
                    <a:lnTo>
                      <a:pt x="0" y="12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6" name="Line 125"/>
              <p:cNvSpPr>
                <a:spLocks noChangeShapeType="1"/>
              </p:cNvSpPr>
              <p:nvPr/>
            </p:nvSpPr>
            <p:spPr bwMode="auto">
              <a:xfrm>
                <a:off x="3981" y="2559"/>
                <a:ext cx="2" cy="1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" name="Freeform 126"/>
              <p:cNvSpPr>
                <a:spLocks/>
              </p:cNvSpPr>
              <p:nvPr/>
            </p:nvSpPr>
            <p:spPr bwMode="auto">
              <a:xfrm>
                <a:off x="3977" y="2572"/>
                <a:ext cx="4" cy="3"/>
              </a:xfrm>
              <a:custGeom>
                <a:avLst/>
                <a:gdLst>
                  <a:gd name="T0" fmla="*/ 0 w 13"/>
                  <a:gd name="T1" fmla="*/ 0 h 12"/>
                  <a:gd name="T2" fmla="*/ 0 w 13"/>
                  <a:gd name="T3" fmla="*/ 0 h 12"/>
                  <a:gd name="T4" fmla="*/ 0 w 13"/>
                  <a:gd name="T5" fmla="*/ 0 h 1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" h="12">
                    <a:moveTo>
                      <a:pt x="13" y="12"/>
                    </a:move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" name="Freeform 127"/>
              <p:cNvSpPr>
                <a:spLocks/>
              </p:cNvSpPr>
              <p:nvPr/>
            </p:nvSpPr>
            <p:spPr bwMode="auto">
              <a:xfrm>
                <a:off x="3981" y="2585"/>
                <a:ext cx="2" cy="6"/>
              </a:xfrm>
              <a:custGeom>
                <a:avLst/>
                <a:gdLst>
                  <a:gd name="T0" fmla="*/ 0 w 7"/>
                  <a:gd name="T1" fmla="*/ 0 h 19"/>
                  <a:gd name="T2" fmla="*/ 0 w 7"/>
                  <a:gd name="T3" fmla="*/ 0 h 19"/>
                  <a:gd name="T4" fmla="*/ 0 w 7"/>
                  <a:gd name="T5" fmla="*/ 0 h 19"/>
                  <a:gd name="T6" fmla="*/ 0 w 7"/>
                  <a:gd name="T7" fmla="*/ 0 h 1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" h="19">
                    <a:moveTo>
                      <a:pt x="0" y="0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" name="Line 128"/>
              <p:cNvSpPr>
                <a:spLocks noChangeShapeType="1"/>
              </p:cNvSpPr>
              <p:nvPr/>
            </p:nvSpPr>
            <p:spPr bwMode="auto">
              <a:xfrm flipV="1">
                <a:off x="3981" y="2599"/>
                <a:ext cx="1" cy="4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" name="Freeform 129"/>
              <p:cNvSpPr>
                <a:spLocks/>
              </p:cNvSpPr>
              <p:nvPr/>
            </p:nvSpPr>
            <p:spPr bwMode="auto">
              <a:xfrm>
                <a:off x="3970" y="2545"/>
                <a:ext cx="2" cy="6"/>
              </a:xfrm>
              <a:custGeom>
                <a:avLst/>
                <a:gdLst>
                  <a:gd name="T0" fmla="*/ 0 w 8"/>
                  <a:gd name="T1" fmla="*/ 0 h 18"/>
                  <a:gd name="T2" fmla="*/ 0 w 8"/>
                  <a:gd name="T3" fmla="*/ 0 h 18"/>
                  <a:gd name="T4" fmla="*/ 0 w 8"/>
                  <a:gd name="T5" fmla="*/ 0 h 18"/>
                  <a:gd name="T6" fmla="*/ 0 w 8"/>
                  <a:gd name="T7" fmla="*/ 0 h 1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" h="18">
                    <a:moveTo>
                      <a:pt x="0" y="18"/>
                    </a:moveTo>
                    <a:lnTo>
                      <a:pt x="8" y="6"/>
                    </a:lnTo>
                    <a:lnTo>
                      <a:pt x="0" y="0"/>
                    </a:lnTo>
                    <a:lnTo>
                      <a:pt x="0" y="18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1" name="Freeform 130"/>
              <p:cNvSpPr>
                <a:spLocks/>
              </p:cNvSpPr>
              <p:nvPr/>
            </p:nvSpPr>
            <p:spPr bwMode="auto">
              <a:xfrm>
                <a:off x="3968" y="2532"/>
                <a:ext cx="2" cy="7"/>
              </a:xfrm>
              <a:custGeom>
                <a:avLst/>
                <a:gdLst>
                  <a:gd name="T0" fmla="*/ 0 w 6"/>
                  <a:gd name="T1" fmla="*/ 0 h 19"/>
                  <a:gd name="T2" fmla="*/ 0 w 6"/>
                  <a:gd name="T3" fmla="*/ 0 h 19"/>
                  <a:gd name="T4" fmla="*/ 0 w 6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" h="19">
                    <a:moveTo>
                      <a:pt x="0" y="0"/>
                    </a:moveTo>
                    <a:lnTo>
                      <a:pt x="0" y="19"/>
                    </a:lnTo>
                    <a:lnTo>
                      <a:pt x="6" y="13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2" name="Freeform 131"/>
              <p:cNvSpPr>
                <a:spLocks/>
              </p:cNvSpPr>
              <p:nvPr/>
            </p:nvSpPr>
            <p:spPr bwMode="auto">
              <a:xfrm>
                <a:off x="3965" y="2513"/>
                <a:ext cx="10" cy="5"/>
              </a:xfrm>
              <a:custGeom>
                <a:avLst/>
                <a:gdLst>
                  <a:gd name="T0" fmla="*/ 0 w 28"/>
                  <a:gd name="T1" fmla="*/ 0 h 19"/>
                  <a:gd name="T2" fmla="*/ 0 w 28"/>
                  <a:gd name="T3" fmla="*/ 0 h 19"/>
                  <a:gd name="T4" fmla="*/ 0 w 28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" h="19">
                    <a:moveTo>
                      <a:pt x="0" y="0"/>
                    </a:moveTo>
                    <a:lnTo>
                      <a:pt x="0" y="19"/>
                    </a:lnTo>
                    <a:lnTo>
                      <a:pt x="28" y="19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3" name="Freeform 132"/>
              <p:cNvSpPr>
                <a:spLocks/>
              </p:cNvSpPr>
              <p:nvPr/>
            </p:nvSpPr>
            <p:spPr bwMode="auto">
              <a:xfrm>
                <a:off x="3970" y="2513"/>
                <a:ext cx="5" cy="5"/>
              </a:xfrm>
              <a:custGeom>
                <a:avLst/>
                <a:gdLst>
                  <a:gd name="T0" fmla="*/ 0 w 15"/>
                  <a:gd name="T1" fmla="*/ 0 h 19"/>
                  <a:gd name="T2" fmla="*/ 0 w 15"/>
                  <a:gd name="T3" fmla="*/ 0 h 19"/>
                  <a:gd name="T4" fmla="*/ 0 w 15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19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4" name="Freeform 133"/>
              <p:cNvSpPr>
                <a:spLocks/>
              </p:cNvSpPr>
              <p:nvPr/>
            </p:nvSpPr>
            <p:spPr bwMode="auto">
              <a:xfrm>
                <a:off x="3975" y="2658"/>
                <a:ext cx="6" cy="6"/>
              </a:xfrm>
              <a:custGeom>
                <a:avLst/>
                <a:gdLst>
                  <a:gd name="T0" fmla="*/ 0 w 19"/>
                  <a:gd name="T1" fmla="*/ 0 h 20"/>
                  <a:gd name="T2" fmla="*/ 0 w 19"/>
                  <a:gd name="T3" fmla="*/ 0 h 20"/>
                  <a:gd name="T4" fmla="*/ 0 w 19"/>
                  <a:gd name="T5" fmla="*/ 0 h 20"/>
                  <a:gd name="T6" fmla="*/ 0 w 19"/>
                  <a:gd name="T7" fmla="*/ 0 h 20"/>
                  <a:gd name="T8" fmla="*/ 0 w 19"/>
                  <a:gd name="T9" fmla="*/ 0 h 20"/>
                  <a:gd name="T10" fmla="*/ 0 w 19"/>
                  <a:gd name="T11" fmla="*/ 0 h 20"/>
                  <a:gd name="T12" fmla="*/ 0 w 19"/>
                  <a:gd name="T13" fmla="*/ 0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" h="20">
                    <a:moveTo>
                      <a:pt x="0" y="0"/>
                    </a:moveTo>
                    <a:lnTo>
                      <a:pt x="0" y="20"/>
                    </a:lnTo>
                    <a:lnTo>
                      <a:pt x="19" y="14"/>
                    </a:lnTo>
                    <a:lnTo>
                      <a:pt x="14" y="8"/>
                    </a:lnTo>
                    <a:lnTo>
                      <a:pt x="10" y="4"/>
                    </a:lnTo>
                    <a:lnTo>
                      <a:pt x="4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5" name="Freeform 134"/>
              <p:cNvSpPr>
                <a:spLocks/>
              </p:cNvSpPr>
              <p:nvPr/>
            </p:nvSpPr>
            <p:spPr bwMode="auto">
              <a:xfrm>
                <a:off x="3975" y="2644"/>
                <a:ext cx="6" cy="4"/>
              </a:xfrm>
              <a:custGeom>
                <a:avLst/>
                <a:gdLst>
                  <a:gd name="T0" fmla="*/ 0 w 19"/>
                  <a:gd name="T1" fmla="*/ 0 h 12"/>
                  <a:gd name="T2" fmla="*/ 0 w 19"/>
                  <a:gd name="T3" fmla="*/ 0 h 12"/>
                  <a:gd name="T4" fmla="*/ 0 w 19"/>
                  <a:gd name="T5" fmla="*/ 0 h 12"/>
                  <a:gd name="T6" fmla="*/ 0 w 19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" h="12">
                    <a:moveTo>
                      <a:pt x="13" y="12"/>
                    </a:moveTo>
                    <a:lnTo>
                      <a:pt x="19" y="0"/>
                    </a:ln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6" name="Freeform 135"/>
              <p:cNvSpPr>
                <a:spLocks/>
              </p:cNvSpPr>
              <p:nvPr/>
            </p:nvSpPr>
            <p:spPr bwMode="auto">
              <a:xfrm>
                <a:off x="3975" y="2637"/>
                <a:ext cx="6" cy="1"/>
              </a:xfrm>
              <a:custGeom>
                <a:avLst/>
                <a:gdLst>
                  <a:gd name="T0" fmla="*/ 0 w 19"/>
                  <a:gd name="T1" fmla="*/ 0 h 1"/>
                  <a:gd name="T2" fmla="*/ 0 w 19"/>
                  <a:gd name="T3" fmla="*/ 0 h 1"/>
                  <a:gd name="T4" fmla="*/ 0 w 19"/>
                  <a:gd name="T5" fmla="*/ 0 h 1"/>
                  <a:gd name="T6" fmla="*/ 0 w 19"/>
                  <a:gd name="T7" fmla="*/ 0 h 1"/>
                  <a:gd name="T8" fmla="*/ 0 w 19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1">
                    <a:moveTo>
                      <a:pt x="0" y="0"/>
                    </a:moveTo>
                    <a:lnTo>
                      <a:pt x="10" y="0"/>
                    </a:lnTo>
                    <a:lnTo>
                      <a:pt x="19" y="0"/>
                    </a:ln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7" name="Rectangle 136"/>
              <p:cNvSpPr>
                <a:spLocks noChangeArrowheads="1"/>
              </p:cNvSpPr>
              <p:nvPr/>
            </p:nvSpPr>
            <p:spPr bwMode="auto">
              <a:xfrm>
                <a:off x="3975" y="2632"/>
                <a:ext cx="8" cy="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  <p:sp>
            <p:nvSpPr>
              <p:cNvPr id="288" name="Line 137"/>
              <p:cNvSpPr>
                <a:spLocks noChangeShapeType="1"/>
              </p:cNvSpPr>
              <p:nvPr/>
            </p:nvSpPr>
            <p:spPr bwMode="auto">
              <a:xfrm flipV="1">
                <a:off x="3972" y="2595"/>
                <a:ext cx="5" cy="4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9" name="Freeform 138"/>
              <p:cNvSpPr>
                <a:spLocks/>
              </p:cNvSpPr>
              <p:nvPr/>
            </p:nvSpPr>
            <p:spPr bwMode="auto">
              <a:xfrm>
                <a:off x="3975" y="2595"/>
                <a:ext cx="2" cy="1"/>
              </a:xfrm>
              <a:custGeom>
                <a:avLst/>
                <a:gdLst>
                  <a:gd name="T0" fmla="*/ 0 w 6"/>
                  <a:gd name="T1" fmla="*/ 0 h 3"/>
                  <a:gd name="T2" fmla="*/ 0 w 6"/>
                  <a:gd name="T3" fmla="*/ 0 h 3"/>
                  <a:gd name="T4" fmla="*/ 0 w 6"/>
                  <a:gd name="T5" fmla="*/ 0 h 3"/>
                  <a:gd name="T6" fmla="*/ 0 w 6"/>
                  <a:gd name="T7" fmla="*/ 0 h 3"/>
                  <a:gd name="T8" fmla="*/ 0 w 6"/>
                  <a:gd name="T9" fmla="*/ 0 h 3"/>
                  <a:gd name="T10" fmla="*/ 0 w 6"/>
                  <a:gd name="T11" fmla="*/ 0 h 3"/>
                  <a:gd name="T12" fmla="*/ 0 w 6"/>
                  <a:gd name="T13" fmla="*/ 0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3">
                    <a:moveTo>
                      <a:pt x="6" y="0"/>
                    </a:moveTo>
                    <a:lnTo>
                      <a:pt x="5" y="1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0" name="Freeform 139"/>
              <p:cNvSpPr>
                <a:spLocks/>
              </p:cNvSpPr>
              <p:nvPr/>
            </p:nvSpPr>
            <p:spPr bwMode="auto">
              <a:xfrm>
                <a:off x="3981" y="2555"/>
                <a:ext cx="5" cy="8"/>
              </a:xfrm>
              <a:custGeom>
                <a:avLst/>
                <a:gdLst>
                  <a:gd name="T0" fmla="*/ 0 w 14"/>
                  <a:gd name="T1" fmla="*/ 0 h 24"/>
                  <a:gd name="T2" fmla="*/ 0 w 14"/>
                  <a:gd name="T3" fmla="*/ 0 h 24"/>
                  <a:gd name="T4" fmla="*/ 0 w 14"/>
                  <a:gd name="T5" fmla="*/ 0 h 24"/>
                  <a:gd name="T6" fmla="*/ 0 w 14"/>
                  <a:gd name="T7" fmla="*/ 0 h 24"/>
                  <a:gd name="T8" fmla="*/ 0 w 14"/>
                  <a:gd name="T9" fmla="*/ 0 h 24"/>
                  <a:gd name="T10" fmla="*/ 0 w 14"/>
                  <a:gd name="T11" fmla="*/ 0 h 24"/>
                  <a:gd name="T12" fmla="*/ 0 w 14"/>
                  <a:gd name="T13" fmla="*/ 0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" h="24">
                    <a:moveTo>
                      <a:pt x="14" y="0"/>
                    </a:moveTo>
                    <a:lnTo>
                      <a:pt x="13" y="5"/>
                    </a:lnTo>
                    <a:lnTo>
                      <a:pt x="9" y="12"/>
                    </a:lnTo>
                    <a:lnTo>
                      <a:pt x="5" y="19"/>
                    </a:lnTo>
                    <a:lnTo>
                      <a:pt x="0" y="24"/>
                    </a:lnTo>
                    <a:lnTo>
                      <a:pt x="0" y="16"/>
                    </a:lnTo>
                    <a:lnTo>
                      <a:pt x="0" y="12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1" name="Line 140"/>
              <p:cNvSpPr>
                <a:spLocks noChangeShapeType="1"/>
              </p:cNvSpPr>
              <p:nvPr/>
            </p:nvSpPr>
            <p:spPr bwMode="auto">
              <a:xfrm>
                <a:off x="3981" y="2559"/>
                <a:ext cx="2" cy="1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2" name="Freeform 141"/>
              <p:cNvSpPr>
                <a:spLocks/>
              </p:cNvSpPr>
              <p:nvPr/>
            </p:nvSpPr>
            <p:spPr bwMode="auto">
              <a:xfrm>
                <a:off x="3977" y="2572"/>
                <a:ext cx="4" cy="3"/>
              </a:xfrm>
              <a:custGeom>
                <a:avLst/>
                <a:gdLst>
                  <a:gd name="T0" fmla="*/ 0 w 13"/>
                  <a:gd name="T1" fmla="*/ 0 h 12"/>
                  <a:gd name="T2" fmla="*/ 0 w 13"/>
                  <a:gd name="T3" fmla="*/ 0 h 12"/>
                  <a:gd name="T4" fmla="*/ 0 w 13"/>
                  <a:gd name="T5" fmla="*/ 0 h 1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" h="12">
                    <a:moveTo>
                      <a:pt x="13" y="12"/>
                    </a:move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3" name="Freeform 142"/>
              <p:cNvSpPr>
                <a:spLocks/>
              </p:cNvSpPr>
              <p:nvPr/>
            </p:nvSpPr>
            <p:spPr bwMode="auto">
              <a:xfrm>
                <a:off x="3981" y="2585"/>
                <a:ext cx="2" cy="6"/>
              </a:xfrm>
              <a:custGeom>
                <a:avLst/>
                <a:gdLst>
                  <a:gd name="T0" fmla="*/ 0 w 7"/>
                  <a:gd name="T1" fmla="*/ 0 h 19"/>
                  <a:gd name="T2" fmla="*/ 0 w 7"/>
                  <a:gd name="T3" fmla="*/ 0 h 19"/>
                  <a:gd name="T4" fmla="*/ 0 w 7"/>
                  <a:gd name="T5" fmla="*/ 0 h 19"/>
                  <a:gd name="T6" fmla="*/ 0 w 7"/>
                  <a:gd name="T7" fmla="*/ 0 h 1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" h="19">
                    <a:moveTo>
                      <a:pt x="0" y="0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4" name="Line 143"/>
              <p:cNvSpPr>
                <a:spLocks noChangeShapeType="1"/>
              </p:cNvSpPr>
              <p:nvPr/>
            </p:nvSpPr>
            <p:spPr bwMode="auto">
              <a:xfrm flipV="1">
                <a:off x="3981" y="2599"/>
                <a:ext cx="1" cy="4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5" name="Freeform 144"/>
              <p:cNvSpPr>
                <a:spLocks/>
              </p:cNvSpPr>
              <p:nvPr/>
            </p:nvSpPr>
            <p:spPr bwMode="auto">
              <a:xfrm>
                <a:off x="3970" y="2545"/>
                <a:ext cx="2" cy="6"/>
              </a:xfrm>
              <a:custGeom>
                <a:avLst/>
                <a:gdLst>
                  <a:gd name="T0" fmla="*/ 0 w 8"/>
                  <a:gd name="T1" fmla="*/ 0 h 18"/>
                  <a:gd name="T2" fmla="*/ 0 w 8"/>
                  <a:gd name="T3" fmla="*/ 0 h 18"/>
                  <a:gd name="T4" fmla="*/ 0 w 8"/>
                  <a:gd name="T5" fmla="*/ 0 h 18"/>
                  <a:gd name="T6" fmla="*/ 0 w 8"/>
                  <a:gd name="T7" fmla="*/ 0 h 1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" h="18">
                    <a:moveTo>
                      <a:pt x="0" y="18"/>
                    </a:moveTo>
                    <a:lnTo>
                      <a:pt x="8" y="6"/>
                    </a:lnTo>
                    <a:lnTo>
                      <a:pt x="0" y="0"/>
                    </a:lnTo>
                    <a:lnTo>
                      <a:pt x="0" y="18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6" name="Freeform 145"/>
              <p:cNvSpPr>
                <a:spLocks/>
              </p:cNvSpPr>
              <p:nvPr/>
            </p:nvSpPr>
            <p:spPr bwMode="auto">
              <a:xfrm>
                <a:off x="3968" y="2532"/>
                <a:ext cx="2" cy="7"/>
              </a:xfrm>
              <a:custGeom>
                <a:avLst/>
                <a:gdLst>
                  <a:gd name="T0" fmla="*/ 0 w 6"/>
                  <a:gd name="T1" fmla="*/ 0 h 19"/>
                  <a:gd name="T2" fmla="*/ 0 w 6"/>
                  <a:gd name="T3" fmla="*/ 0 h 19"/>
                  <a:gd name="T4" fmla="*/ 0 w 6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" h="19">
                    <a:moveTo>
                      <a:pt x="0" y="0"/>
                    </a:moveTo>
                    <a:lnTo>
                      <a:pt x="0" y="19"/>
                    </a:lnTo>
                    <a:lnTo>
                      <a:pt x="6" y="13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7" name="Freeform 146"/>
              <p:cNvSpPr>
                <a:spLocks/>
              </p:cNvSpPr>
              <p:nvPr/>
            </p:nvSpPr>
            <p:spPr bwMode="auto">
              <a:xfrm>
                <a:off x="3965" y="2513"/>
                <a:ext cx="10" cy="5"/>
              </a:xfrm>
              <a:custGeom>
                <a:avLst/>
                <a:gdLst>
                  <a:gd name="T0" fmla="*/ 0 w 28"/>
                  <a:gd name="T1" fmla="*/ 0 h 19"/>
                  <a:gd name="T2" fmla="*/ 0 w 28"/>
                  <a:gd name="T3" fmla="*/ 0 h 19"/>
                  <a:gd name="T4" fmla="*/ 0 w 28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" h="19">
                    <a:moveTo>
                      <a:pt x="0" y="0"/>
                    </a:moveTo>
                    <a:lnTo>
                      <a:pt x="0" y="19"/>
                    </a:lnTo>
                    <a:lnTo>
                      <a:pt x="28" y="19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8" name="Freeform 147"/>
              <p:cNvSpPr>
                <a:spLocks/>
              </p:cNvSpPr>
              <p:nvPr/>
            </p:nvSpPr>
            <p:spPr bwMode="auto">
              <a:xfrm>
                <a:off x="3970" y="2513"/>
                <a:ext cx="5" cy="5"/>
              </a:xfrm>
              <a:custGeom>
                <a:avLst/>
                <a:gdLst>
                  <a:gd name="T0" fmla="*/ 0 w 15"/>
                  <a:gd name="T1" fmla="*/ 0 h 19"/>
                  <a:gd name="T2" fmla="*/ 0 w 15"/>
                  <a:gd name="T3" fmla="*/ 0 h 19"/>
                  <a:gd name="T4" fmla="*/ 0 w 15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19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9" name="Freeform 148"/>
              <p:cNvSpPr>
                <a:spLocks/>
              </p:cNvSpPr>
              <p:nvPr/>
            </p:nvSpPr>
            <p:spPr bwMode="auto">
              <a:xfrm>
                <a:off x="3950" y="2430"/>
                <a:ext cx="7" cy="6"/>
              </a:xfrm>
              <a:custGeom>
                <a:avLst/>
                <a:gdLst>
                  <a:gd name="T0" fmla="*/ 0 w 20"/>
                  <a:gd name="T1" fmla="*/ 0 h 18"/>
                  <a:gd name="T2" fmla="*/ 0 w 20"/>
                  <a:gd name="T3" fmla="*/ 0 h 18"/>
                  <a:gd name="T4" fmla="*/ 0 w 20"/>
                  <a:gd name="T5" fmla="*/ 0 h 18"/>
                  <a:gd name="T6" fmla="*/ 0 w 20"/>
                  <a:gd name="T7" fmla="*/ 0 h 1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" h="18">
                    <a:moveTo>
                      <a:pt x="13" y="18"/>
                    </a:moveTo>
                    <a:lnTo>
                      <a:pt x="20" y="0"/>
                    </a:lnTo>
                    <a:lnTo>
                      <a:pt x="0" y="0"/>
                    </a:lnTo>
                    <a:lnTo>
                      <a:pt x="13" y="18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32" name="Freeform 159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4274700" y="4853660"/>
              <a:ext cx="17109" cy="66219"/>
            </a:xfrm>
            <a:custGeom>
              <a:avLst/>
              <a:gdLst>
                <a:gd name="T0" fmla="*/ 2147483647 w 27"/>
                <a:gd name="T1" fmla="*/ 0 h 19"/>
                <a:gd name="T2" fmla="*/ 2147483647 w 27"/>
                <a:gd name="T3" fmla="*/ 2147483647 h 19"/>
                <a:gd name="T4" fmla="*/ 2147483647 w 27"/>
                <a:gd name="T5" fmla="*/ 2147483647 h 19"/>
                <a:gd name="T6" fmla="*/ 2147483647 w 27"/>
                <a:gd name="T7" fmla="*/ 2147483647 h 19"/>
                <a:gd name="T8" fmla="*/ 0 w 27"/>
                <a:gd name="T9" fmla="*/ 2147483647 h 19"/>
                <a:gd name="T10" fmla="*/ 2147483647 w 27"/>
                <a:gd name="T11" fmla="*/ 2147483647 h 19"/>
                <a:gd name="T12" fmla="*/ 2147483647 w 27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19">
                  <a:moveTo>
                    <a:pt x="27" y="0"/>
                  </a:moveTo>
                  <a:lnTo>
                    <a:pt x="27" y="12"/>
                  </a:lnTo>
                  <a:lnTo>
                    <a:pt x="27" y="19"/>
                  </a:lnTo>
                  <a:lnTo>
                    <a:pt x="9" y="19"/>
                  </a:lnTo>
                  <a:lnTo>
                    <a:pt x="0" y="19"/>
                  </a:lnTo>
                  <a:lnTo>
                    <a:pt x="9" y="12"/>
                  </a:lnTo>
                  <a:lnTo>
                    <a:pt x="27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3" name="Freeform 160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4157390" y="5020153"/>
              <a:ext cx="21996" cy="68111"/>
            </a:xfrm>
            <a:custGeom>
              <a:avLst/>
              <a:gdLst>
                <a:gd name="T0" fmla="*/ 0 w 39"/>
                <a:gd name="T1" fmla="*/ 0 h 35"/>
                <a:gd name="T2" fmla="*/ 2147483647 w 39"/>
                <a:gd name="T3" fmla="*/ 0 h 35"/>
                <a:gd name="T4" fmla="*/ 2147483647 w 39"/>
                <a:gd name="T5" fmla="*/ 2147483647 h 35"/>
                <a:gd name="T6" fmla="*/ 2147483647 w 39"/>
                <a:gd name="T7" fmla="*/ 2147483647 h 35"/>
                <a:gd name="T8" fmla="*/ 2147483647 w 39"/>
                <a:gd name="T9" fmla="*/ 2147483647 h 35"/>
                <a:gd name="T10" fmla="*/ 2147483647 w 39"/>
                <a:gd name="T11" fmla="*/ 2147483647 h 35"/>
                <a:gd name="T12" fmla="*/ 2147483647 w 39"/>
                <a:gd name="T13" fmla="*/ 2147483647 h 35"/>
                <a:gd name="T14" fmla="*/ 2147483647 w 39"/>
                <a:gd name="T15" fmla="*/ 2147483647 h 35"/>
                <a:gd name="T16" fmla="*/ 2147483647 w 39"/>
                <a:gd name="T17" fmla="*/ 2147483647 h 35"/>
                <a:gd name="T18" fmla="*/ 2147483647 w 39"/>
                <a:gd name="T19" fmla="*/ 2147483647 h 35"/>
                <a:gd name="T20" fmla="*/ 2147483647 w 39"/>
                <a:gd name="T21" fmla="*/ 2147483647 h 35"/>
                <a:gd name="T22" fmla="*/ 2147483647 w 39"/>
                <a:gd name="T23" fmla="*/ 2147483647 h 35"/>
                <a:gd name="T24" fmla="*/ 2147483647 w 39"/>
                <a:gd name="T25" fmla="*/ 2147483647 h 35"/>
                <a:gd name="T26" fmla="*/ 0 w 39"/>
                <a:gd name="T27" fmla="*/ 0 h 3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9" h="35">
                  <a:moveTo>
                    <a:pt x="0" y="0"/>
                  </a:moveTo>
                  <a:lnTo>
                    <a:pt x="39" y="0"/>
                  </a:lnTo>
                  <a:lnTo>
                    <a:pt x="36" y="9"/>
                  </a:lnTo>
                  <a:lnTo>
                    <a:pt x="33" y="19"/>
                  </a:lnTo>
                  <a:lnTo>
                    <a:pt x="27" y="28"/>
                  </a:lnTo>
                  <a:lnTo>
                    <a:pt x="22" y="34"/>
                  </a:lnTo>
                  <a:lnTo>
                    <a:pt x="19" y="35"/>
                  </a:lnTo>
                  <a:lnTo>
                    <a:pt x="16" y="35"/>
                  </a:lnTo>
                  <a:lnTo>
                    <a:pt x="13" y="34"/>
                  </a:lnTo>
                  <a:lnTo>
                    <a:pt x="11" y="31"/>
                  </a:lnTo>
                  <a:lnTo>
                    <a:pt x="7" y="26"/>
                  </a:lnTo>
                  <a:lnTo>
                    <a:pt x="5" y="20"/>
                  </a:lnTo>
                  <a:lnTo>
                    <a:pt x="2" y="11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4" name="Freeform 232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5220514" y="3718475"/>
              <a:ext cx="51322" cy="157033"/>
            </a:xfrm>
            <a:custGeom>
              <a:avLst/>
              <a:gdLst>
                <a:gd name="T0" fmla="*/ 2147483647 w 80"/>
                <a:gd name="T1" fmla="*/ 0 h 254"/>
                <a:gd name="T2" fmla="*/ 2147483647 w 80"/>
                <a:gd name="T3" fmla="*/ 2147483647 h 254"/>
                <a:gd name="T4" fmla="*/ 2147483647 w 80"/>
                <a:gd name="T5" fmla="*/ 2147483647 h 254"/>
                <a:gd name="T6" fmla="*/ 2147483647 w 80"/>
                <a:gd name="T7" fmla="*/ 2147483647 h 254"/>
                <a:gd name="T8" fmla="*/ 2147483647 w 80"/>
                <a:gd name="T9" fmla="*/ 2147483647 h 254"/>
                <a:gd name="T10" fmla="*/ 2147483647 w 80"/>
                <a:gd name="T11" fmla="*/ 2147483647 h 254"/>
                <a:gd name="T12" fmla="*/ 2147483647 w 80"/>
                <a:gd name="T13" fmla="*/ 2147483647 h 254"/>
                <a:gd name="T14" fmla="*/ 2147483647 w 80"/>
                <a:gd name="T15" fmla="*/ 2147483647 h 254"/>
                <a:gd name="T16" fmla="*/ 2147483647 w 80"/>
                <a:gd name="T17" fmla="*/ 2147483647 h 254"/>
                <a:gd name="T18" fmla="*/ 2147483647 w 80"/>
                <a:gd name="T19" fmla="*/ 2147483647 h 254"/>
                <a:gd name="T20" fmla="*/ 2147483647 w 80"/>
                <a:gd name="T21" fmla="*/ 2147483647 h 254"/>
                <a:gd name="T22" fmla="*/ 2147483647 w 80"/>
                <a:gd name="T23" fmla="*/ 2147483647 h 254"/>
                <a:gd name="T24" fmla="*/ 2147483647 w 80"/>
                <a:gd name="T25" fmla="*/ 2147483647 h 254"/>
                <a:gd name="T26" fmla="*/ 2147483647 w 80"/>
                <a:gd name="T27" fmla="*/ 2147483647 h 254"/>
                <a:gd name="T28" fmla="*/ 2147483647 w 80"/>
                <a:gd name="T29" fmla="*/ 2147483647 h 254"/>
                <a:gd name="T30" fmla="*/ 2147483647 w 80"/>
                <a:gd name="T31" fmla="*/ 2147483647 h 254"/>
                <a:gd name="T32" fmla="*/ 0 w 80"/>
                <a:gd name="T33" fmla="*/ 2147483647 h 254"/>
                <a:gd name="T34" fmla="*/ 2147483647 w 80"/>
                <a:gd name="T35" fmla="*/ 2147483647 h 254"/>
                <a:gd name="T36" fmla="*/ 2147483647 w 80"/>
                <a:gd name="T37" fmla="*/ 2147483647 h 254"/>
                <a:gd name="T38" fmla="*/ 2147483647 w 80"/>
                <a:gd name="T39" fmla="*/ 2147483647 h 254"/>
                <a:gd name="T40" fmla="*/ 2147483647 w 80"/>
                <a:gd name="T41" fmla="*/ 2147483647 h 254"/>
                <a:gd name="T42" fmla="*/ 2147483647 w 80"/>
                <a:gd name="T43" fmla="*/ 2147483647 h 254"/>
                <a:gd name="T44" fmla="*/ 2147483647 w 80"/>
                <a:gd name="T45" fmla="*/ 0 h 25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80" h="254">
                  <a:moveTo>
                    <a:pt x="33" y="0"/>
                  </a:moveTo>
                  <a:lnTo>
                    <a:pt x="37" y="2"/>
                  </a:lnTo>
                  <a:lnTo>
                    <a:pt x="40" y="4"/>
                  </a:lnTo>
                  <a:lnTo>
                    <a:pt x="43" y="7"/>
                  </a:lnTo>
                  <a:lnTo>
                    <a:pt x="46" y="10"/>
                  </a:lnTo>
                  <a:lnTo>
                    <a:pt x="52" y="18"/>
                  </a:lnTo>
                  <a:lnTo>
                    <a:pt x="56" y="25"/>
                  </a:lnTo>
                  <a:lnTo>
                    <a:pt x="62" y="32"/>
                  </a:lnTo>
                  <a:lnTo>
                    <a:pt x="67" y="38"/>
                  </a:lnTo>
                  <a:lnTo>
                    <a:pt x="70" y="40"/>
                  </a:lnTo>
                  <a:lnTo>
                    <a:pt x="73" y="42"/>
                  </a:lnTo>
                  <a:lnTo>
                    <a:pt x="76" y="43"/>
                  </a:lnTo>
                  <a:lnTo>
                    <a:pt x="80" y="44"/>
                  </a:lnTo>
                  <a:lnTo>
                    <a:pt x="80" y="53"/>
                  </a:lnTo>
                  <a:lnTo>
                    <a:pt x="80" y="62"/>
                  </a:lnTo>
                  <a:lnTo>
                    <a:pt x="53" y="254"/>
                  </a:lnTo>
                  <a:lnTo>
                    <a:pt x="0" y="93"/>
                  </a:lnTo>
                  <a:lnTo>
                    <a:pt x="4" y="88"/>
                  </a:lnTo>
                  <a:lnTo>
                    <a:pt x="11" y="71"/>
                  </a:lnTo>
                  <a:lnTo>
                    <a:pt x="17" y="57"/>
                  </a:lnTo>
                  <a:lnTo>
                    <a:pt x="22" y="41"/>
                  </a:lnTo>
                  <a:lnTo>
                    <a:pt x="28" y="23"/>
                  </a:lnTo>
                  <a:lnTo>
                    <a:pt x="33" y="0"/>
                  </a:lnTo>
                </a:path>
              </a:pathLst>
            </a:custGeom>
            <a:solidFill>
              <a:schemeClr val="accent3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5" name="Freeform 233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5142307" y="3780909"/>
              <a:ext cx="107534" cy="155142"/>
            </a:xfrm>
            <a:custGeom>
              <a:avLst/>
              <a:gdLst>
                <a:gd name="T0" fmla="*/ 2147483647 w 167"/>
                <a:gd name="T1" fmla="*/ 0 h 259"/>
                <a:gd name="T2" fmla="*/ 2147483647 w 167"/>
                <a:gd name="T3" fmla="*/ 2147483647 h 259"/>
                <a:gd name="T4" fmla="*/ 2147483647 w 167"/>
                <a:gd name="T5" fmla="*/ 2147483647 h 259"/>
                <a:gd name="T6" fmla="*/ 2147483647 w 167"/>
                <a:gd name="T7" fmla="*/ 2147483647 h 259"/>
                <a:gd name="T8" fmla="*/ 2147483647 w 167"/>
                <a:gd name="T9" fmla="*/ 2147483647 h 259"/>
                <a:gd name="T10" fmla="*/ 2147483647 w 167"/>
                <a:gd name="T11" fmla="*/ 2147483647 h 259"/>
                <a:gd name="T12" fmla="*/ 2147483647 w 167"/>
                <a:gd name="T13" fmla="*/ 2147483647 h 259"/>
                <a:gd name="T14" fmla="*/ 2147483647 w 167"/>
                <a:gd name="T15" fmla="*/ 2147483647 h 259"/>
                <a:gd name="T16" fmla="*/ 2147483647 w 167"/>
                <a:gd name="T17" fmla="*/ 2147483647 h 259"/>
                <a:gd name="T18" fmla="*/ 2147483647 w 167"/>
                <a:gd name="T19" fmla="*/ 2147483647 h 259"/>
                <a:gd name="T20" fmla="*/ 2147483647 w 167"/>
                <a:gd name="T21" fmla="*/ 2147483647 h 259"/>
                <a:gd name="T22" fmla="*/ 2147483647 w 167"/>
                <a:gd name="T23" fmla="*/ 2147483647 h 259"/>
                <a:gd name="T24" fmla="*/ 2147483647 w 167"/>
                <a:gd name="T25" fmla="*/ 2147483647 h 259"/>
                <a:gd name="T26" fmla="*/ 2147483647 w 167"/>
                <a:gd name="T27" fmla="*/ 2147483647 h 259"/>
                <a:gd name="T28" fmla="*/ 2147483647 w 167"/>
                <a:gd name="T29" fmla="*/ 2147483647 h 259"/>
                <a:gd name="T30" fmla="*/ 2147483647 w 167"/>
                <a:gd name="T31" fmla="*/ 2147483647 h 259"/>
                <a:gd name="T32" fmla="*/ 2147483647 w 167"/>
                <a:gd name="T33" fmla="*/ 2147483647 h 259"/>
                <a:gd name="T34" fmla="*/ 2147483647 w 167"/>
                <a:gd name="T35" fmla="*/ 2147483647 h 259"/>
                <a:gd name="T36" fmla="*/ 2147483647 w 167"/>
                <a:gd name="T37" fmla="*/ 2147483647 h 259"/>
                <a:gd name="T38" fmla="*/ 2147483647 w 167"/>
                <a:gd name="T39" fmla="*/ 2147483647 h 259"/>
                <a:gd name="T40" fmla="*/ 2147483647 w 167"/>
                <a:gd name="T41" fmla="*/ 2147483647 h 259"/>
                <a:gd name="T42" fmla="*/ 2147483647 w 167"/>
                <a:gd name="T43" fmla="*/ 2147483647 h 259"/>
                <a:gd name="T44" fmla="*/ 2147483647 w 167"/>
                <a:gd name="T45" fmla="*/ 2147483647 h 259"/>
                <a:gd name="T46" fmla="*/ 2147483647 w 167"/>
                <a:gd name="T47" fmla="*/ 2147483647 h 259"/>
                <a:gd name="T48" fmla="*/ 2147483647 w 167"/>
                <a:gd name="T49" fmla="*/ 2147483647 h 259"/>
                <a:gd name="T50" fmla="*/ 2147483647 w 167"/>
                <a:gd name="T51" fmla="*/ 2147483647 h 259"/>
                <a:gd name="T52" fmla="*/ 2147483647 w 167"/>
                <a:gd name="T53" fmla="*/ 2147483647 h 259"/>
                <a:gd name="T54" fmla="*/ 2147483647 w 167"/>
                <a:gd name="T55" fmla="*/ 2147483647 h 259"/>
                <a:gd name="T56" fmla="*/ 2147483647 w 167"/>
                <a:gd name="T57" fmla="*/ 2147483647 h 259"/>
                <a:gd name="T58" fmla="*/ 2147483647 w 167"/>
                <a:gd name="T59" fmla="*/ 2147483647 h 259"/>
                <a:gd name="T60" fmla="*/ 2147483647 w 167"/>
                <a:gd name="T61" fmla="*/ 2147483647 h 259"/>
                <a:gd name="T62" fmla="*/ 2147483647 w 167"/>
                <a:gd name="T63" fmla="*/ 2147483647 h 259"/>
                <a:gd name="T64" fmla="*/ 2147483647 w 167"/>
                <a:gd name="T65" fmla="*/ 2147483647 h 259"/>
                <a:gd name="T66" fmla="*/ 0 w 167"/>
                <a:gd name="T67" fmla="*/ 2147483647 h 259"/>
                <a:gd name="T68" fmla="*/ 0 w 167"/>
                <a:gd name="T69" fmla="*/ 2147483647 h 259"/>
                <a:gd name="T70" fmla="*/ 0 w 167"/>
                <a:gd name="T71" fmla="*/ 2147483647 h 259"/>
                <a:gd name="T72" fmla="*/ 2147483647 w 167"/>
                <a:gd name="T73" fmla="*/ 2147483647 h 259"/>
                <a:gd name="T74" fmla="*/ 2147483647 w 167"/>
                <a:gd name="T75" fmla="*/ 2147483647 h 259"/>
                <a:gd name="T76" fmla="*/ 2147483647 w 167"/>
                <a:gd name="T77" fmla="*/ 2147483647 h 259"/>
                <a:gd name="T78" fmla="*/ 2147483647 w 167"/>
                <a:gd name="T79" fmla="*/ 2147483647 h 259"/>
                <a:gd name="T80" fmla="*/ 2147483647 w 167"/>
                <a:gd name="T81" fmla="*/ 2147483647 h 259"/>
                <a:gd name="T82" fmla="*/ 2147483647 w 167"/>
                <a:gd name="T83" fmla="*/ 2147483647 h 259"/>
                <a:gd name="T84" fmla="*/ 2147483647 w 167"/>
                <a:gd name="T85" fmla="*/ 2147483647 h 259"/>
                <a:gd name="T86" fmla="*/ 2147483647 w 167"/>
                <a:gd name="T87" fmla="*/ 2147483647 h 259"/>
                <a:gd name="T88" fmla="*/ 2147483647 w 167"/>
                <a:gd name="T89" fmla="*/ 2147483647 h 259"/>
                <a:gd name="T90" fmla="*/ 2147483647 w 167"/>
                <a:gd name="T91" fmla="*/ 2147483647 h 259"/>
                <a:gd name="T92" fmla="*/ 2147483647 w 167"/>
                <a:gd name="T93" fmla="*/ 2147483647 h 259"/>
                <a:gd name="T94" fmla="*/ 2147483647 w 167"/>
                <a:gd name="T95" fmla="*/ 2147483647 h 259"/>
                <a:gd name="T96" fmla="*/ 2147483647 w 167"/>
                <a:gd name="T97" fmla="*/ 2147483647 h 259"/>
                <a:gd name="T98" fmla="*/ 2147483647 w 167"/>
                <a:gd name="T99" fmla="*/ 2147483647 h 259"/>
                <a:gd name="T100" fmla="*/ 2147483647 w 167"/>
                <a:gd name="T101" fmla="*/ 0 h 25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67" h="259">
                  <a:moveTo>
                    <a:pt x="114" y="0"/>
                  </a:moveTo>
                  <a:lnTo>
                    <a:pt x="167" y="155"/>
                  </a:lnTo>
                  <a:lnTo>
                    <a:pt x="121" y="259"/>
                  </a:lnTo>
                  <a:lnTo>
                    <a:pt x="113" y="259"/>
                  </a:lnTo>
                  <a:lnTo>
                    <a:pt x="107" y="257"/>
                  </a:lnTo>
                  <a:lnTo>
                    <a:pt x="100" y="254"/>
                  </a:lnTo>
                  <a:lnTo>
                    <a:pt x="95" y="251"/>
                  </a:lnTo>
                  <a:lnTo>
                    <a:pt x="89" y="245"/>
                  </a:lnTo>
                  <a:lnTo>
                    <a:pt x="85" y="240"/>
                  </a:lnTo>
                  <a:lnTo>
                    <a:pt x="80" y="235"/>
                  </a:lnTo>
                  <a:lnTo>
                    <a:pt x="76" y="229"/>
                  </a:lnTo>
                  <a:lnTo>
                    <a:pt x="69" y="217"/>
                  </a:lnTo>
                  <a:lnTo>
                    <a:pt x="65" y="205"/>
                  </a:lnTo>
                  <a:lnTo>
                    <a:pt x="62" y="194"/>
                  </a:lnTo>
                  <a:lnTo>
                    <a:pt x="62" y="185"/>
                  </a:lnTo>
                  <a:lnTo>
                    <a:pt x="55" y="184"/>
                  </a:lnTo>
                  <a:lnTo>
                    <a:pt x="51" y="183"/>
                  </a:lnTo>
                  <a:lnTo>
                    <a:pt x="45" y="182"/>
                  </a:lnTo>
                  <a:lnTo>
                    <a:pt x="42" y="180"/>
                  </a:lnTo>
                  <a:lnTo>
                    <a:pt x="39" y="177"/>
                  </a:lnTo>
                  <a:lnTo>
                    <a:pt x="36" y="174"/>
                  </a:lnTo>
                  <a:lnTo>
                    <a:pt x="34" y="170"/>
                  </a:lnTo>
                  <a:lnTo>
                    <a:pt x="32" y="167"/>
                  </a:lnTo>
                  <a:lnTo>
                    <a:pt x="30" y="158"/>
                  </a:lnTo>
                  <a:lnTo>
                    <a:pt x="29" y="149"/>
                  </a:lnTo>
                  <a:lnTo>
                    <a:pt x="28" y="140"/>
                  </a:lnTo>
                  <a:lnTo>
                    <a:pt x="28" y="129"/>
                  </a:lnTo>
                  <a:lnTo>
                    <a:pt x="21" y="129"/>
                  </a:lnTo>
                  <a:lnTo>
                    <a:pt x="16" y="127"/>
                  </a:lnTo>
                  <a:lnTo>
                    <a:pt x="11" y="125"/>
                  </a:lnTo>
                  <a:lnTo>
                    <a:pt x="7" y="121"/>
                  </a:lnTo>
                  <a:lnTo>
                    <a:pt x="5" y="117"/>
                  </a:lnTo>
                  <a:lnTo>
                    <a:pt x="2" y="112"/>
                  </a:lnTo>
                  <a:lnTo>
                    <a:pt x="0" y="107"/>
                  </a:lnTo>
                  <a:lnTo>
                    <a:pt x="0" y="101"/>
                  </a:lnTo>
                  <a:lnTo>
                    <a:pt x="0" y="75"/>
                  </a:lnTo>
                  <a:lnTo>
                    <a:pt x="1" y="50"/>
                  </a:lnTo>
                  <a:lnTo>
                    <a:pt x="12" y="52"/>
                  </a:lnTo>
                  <a:lnTo>
                    <a:pt x="22" y="53"/>
                  </a:lnTo>
                  <a:lnTo>
                    <a:pt x="32" y="53"/>
                  </a:lnTo>
                  <a:lnTo>
                    <a:pt x="42" y="52"/>
                  </a:lnTo>
                  <a:lnTo>
                    <a:pt x="50" y="51"/>
                  </a:lnTo>
                  <a:lnTo>
                    <a:pt x="58" y="49"/>
                  </a:lnTo>
                  <a:lnTo>
                    <a:pt x="66" y="47"/>
                  </a:lnTo>
                  <a:lnTo>
                    <a:pt x="73" y="44"/>
                  </a:lnTo>
                  <a:lnTo>
                    <a:pt x="79" y="40"/>
                  </a:lnTo>
                  <a:lnTo>
                    <a:pt x="86" y="36"/>
                  </a:lnTo>
                  <a:lnTo>
                    <a:pt x="91" y="31"/>
                  </a:lnTo>
                  <a:lnTo>
                    <a:pt x="97" y="26"/>
                  </a:lnTo>
                  <a:lnTo>
                    <a:pt x="107" y="13"/>
                  </a:lnTo>
                  <a:lnTo>
                    <a:pt x="114" y="0"/>
                  </a:lnTo>
                </a:path>
              </a:pathLst>
            </a:custGeom>
            <a:solidFill>
              <a:schemeClr val="accent3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6" name="Freeform 235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3316666" y="3977675"/>
              <a:ext cx="471686" cy="465426"/>
            </a:xfrm>
            <a:custGeom>
              <a:avLst/>
              <a:gdLst>
                <a:gd name="T0" fmla="*/ 2147483647 w 232"/>
                <a:gd name="T1" fmla="*/ 2147483647 h 248"/>
                <a:gd name="T2" fmla="*/ 2147483647 w 232"/>
                <a:gd name="T3" fmla="*/ 2147483647 h 248"/>
                <a:gd name="T4" fmla="*/ 2147483647 w 232"/>
                <a:gd name="T5" fmla="*/ 2147483647 h 248"/>
                <a:gd name="T6" fmla="*/ 2147483647 w 232"/>
                <a:gd name="T7" fmla="*/ 2147483647 h 248"/>
                <a:gd name="T8" fmla="*/ 2147483647 w 232"/>
                <a:gd name="T9" fmla="*/ 2147483647 h 248"/>
                <a:gd name="T10" fmla="*/ 2147483647 w 232"/>
                <a:gd name="T11" fmla="*/ 2147483647 h 248"/>
                <a:gd name="T12" fmla="*/ 2147483647 w 232"/>
                <a:gd name="T13" fmla="*/ 2147483647 h 248"/>
                <a:gd name="T14" fmla="*/ 2147483647 w 232"/>
                <a:gd name="T15" fmla="*/ 2147483647 h 248"/>
                <a:gd name="T16" fmla="*/ 2147483647 w 232"/>
                <a:gd name="T17" fmla="*/ 2147483647 h 248"/>
                <a:gd name="T18" fmla="*/ 2147483647 w 232"/>
                <a:gd name="T19" fmla="*/ 2147483647 h 248"/>
                <a:gd name="T20" fmla="*/ 2147483647 w 232"/>
                <a:gd name="T21" fmla="*/ 2147483647 h 248"/>
                <a:gd name="T22" fmla="*/ 2147483647 w 232"/>
                <a:gd name="T23" fmla="*/ 2147483647 h 248"/>
                <a:gd name="T24" fmla="*/ 2147483647 w 232"/>
                <a:gd name="T25" fmla="*/ 2147483647 h 248"/>
                <a:gd name="T26" fmla="*/ 2147483647 w 232"/>
                <a:gd name="T27" fmla="*/ 2147483647 h 248"/>
                <a:gd name="T28" fmla="*/ 2147483647 w 232"/>
                <a:gd name="T29" fmla="*/ 2147483647 h 248"/>
                <a:gd name="T30" fmla="*/ 2147483647 w 232"/>
                <a:gd name="T31" fmla="*/ 2147483647 h 248"/>
                <a:gd name="T32" fmla="*/ 2147483647 w 232"/>
                <a:gd name="T33" fmla="*/ 2147483647 h 248"/>
                <a:gd name="T34" fmla="*/ 2147483647 w 232"/>
                <a:gd name="T35" fmla="*/ 2147483647 h 248"/>
                <a:gd name="T36" fmla="*/ 2147483647 w 232"/>
                <a:gd name="T37" fmla="*/ 2147483647 h 248"/>
                <a:gd name="T38" fmla="*/ 2147483647 w 232"/>
                <a:gd name="T39" fmla="*/ 2147483647 h 248"/>
                <a:gd name="T40" fmla="*/ 2147483647 w 232"/>
                <a:gd name="T41" fmla="*/ 2147483647 h 248"/>
                <a:gd name="T42" fmla="*/ 2147483647 w 232"/>
                <a:gd name="T43" fmla="*/ 2147483647 h 248"/>
                <a:gd name="T44" fmla="*/ 2147483647 w 232"/>
                <a:gd name="T45" fmla="*/ 2147483647 h 248"/>
                <a:gd name="T46" fmla="*/ 2147483647 w 232"/>
                <a:gd name="T47" fmla="*/ 2147483647 h 248"/>
                <a:gd name="T48" fmla="*/ 2147483647 w 232"/>
                <a:gd name="T49" fmla="*/ 2147483647 h 248"/>
                <a:gd name="T50" fmla="*/ 2147483647 w 232"/>
                <a:gd name="T51" fmla="*/ 2147483647 h 248"/>
                <a:gd name="T52" fmla="*/ 2147483647 w 232"/>
                <a:gd name="T53" fmla="*/ 2147483647 h 248"/>
                <a:gd name="T54" fmla="*/ 2147483647 w 232"/>
                <a:gd name="T55" fmla="*/ 2147483647 h 248"/>
                <a:gd name="T56" fmla="*/ 2147483647 w 232"/>
                <a:gd name="T57" fmla="*/ 2147483647 h 248"/>
                <a:gd name="T58" fmla="*/ 2147483647 w 232"/>
                <a:gd name="T59" fmla="*/ 2147483647 h 248"/>
                <a:gd name="T60" fmla="*/ 2147483647 w 232"/>
                <a:gd name="T61" fmla="*/ 2147483647 h 248"/>
                <a:gd name="T62" fmla="*/ 2147483647 w 232"/>
                <a:gd name="T63" fmla="*/ 2147483647 h 248"/>
                <a:gd name="T64" fmla="*/ 2147483647 w 232"/>
                <a:gd name="T65" fmla="*/ 2147483647 h 248"/>
                <a:gd name="T66" fmla="*/ 2147483647 w 232"/>
                <a:gd name="T67" fmla="*/ 2147483647 h 248"/>
                <a:gd name="T68" fmla="*/ 2147483647 w 232"/>
                <a:gd name="T69" fmla="*/ 2147483647 h 248"/>
                <a:gd name="T70" fmla="*/ 2147483647 w 232"/>
                <a:gd name="T71" fmla="*/ 2147483647 h 248"/>
                <a:gd name="T72" fmla="*/ 2147483647 w 232"/>
                <a:gd name="T73" fmla="*/ 2147483647 h 248"/>
                <a:gd name="T74" fmla="*/ 2147483647 w 232"/>
                <a:gd name="T75" fmla="*/ 2147483647 h 248"/>
                <a:gd name="T76" fmla="*/ 2147483647 w 232"/>
                <a:gd name="T77" fmla="*/ 2147483647 h 248"/>
                <a:gd name="T78" fmla="*/ 2147483647 w 232"/>
                <a:gd name="T79" fmla="*/ 2147483647 h 248"/>
                <a:gd name="T80" fmla="*/ 2147483647 w 232"/>
                <a:gd name="T81" fmla="*/ 2147483647 h 248"/>
                <a:gd name="T82" fmla="*/ 2147483647 w 232"/>
                <a:gd name="T83" fmla="*/ 2147483647 h 248"/>
                <a:gd name="T84" fmla="*/ 2147483647 w 232"/>
                <a:gd name="T85" fmla="*/ 2147483647 h 248"/>
                <a:gd name="T86" fmla="*/ 2147483647 w 232"/>
                <a:gd name="T87" fmla="*/ 2147483647 h 248"/>
                <a:gd name="T88" fmla="*/ 2147483647 w 232"/>
                <a:gd name="T89" fmla="*/ 2147483647 h 248"/>
                <a:gd name="T90" fmla="*/ 2147483647 w 232"/>
                <a:gd name="T91" fmla="*/ 2147483647 h 248"/>
                <a:gd name="T92" fmla="*/ 2147483647 w 232"/>
                <a:gd name="T93" fmla="*/ 2147483647 h 248"/>
                <a:gd name="T94" fmla="*/ 2147483647 w 232"/>
                <a:gd name="T95" fmla="*/ 2147483647 h 248"/>
                <a:gd name="T96" fmla="*/ 2147483647 w 232"/>
                <a:gd name="T97" fmla="*/ 2147483647 h 248"/>
                <a:gd name="T98" fmla="*/ 2147483647 w 232"/>
                <a:gd name="T99" fmla="*/ 2147483647 h 248"/>
                <a:gd name="T100" fmla="*/ 2147483647 w 232"/>
                <a:gd name="T101" fmla="*/ 2147483647 h 248"/>
                <a:gd name="T102" fmla="*/ 2147483647 w 232"/>
                <a:gd name="T103" fmla="*/ 2147483647 h 248"/>
                <a:gd name="T104" fmla="*/ 2147483647 w 232"/>
                <a:gd name="T105" fmla="*/ 2147483647 h 248"/>
                <a:gd name="T106" fmla="*/ 2147483647 w 232"/>
                <a:gd name="T107" fmla="*/ 2147483647 h 24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32" h="248">
                  <a:moveTo>
                    <a:pt x="91" y="248"/>
                  </a:moveTo>
                  <a:lnTo>
                    <a:pt x="94" y="246"/>
                  </a:lnTo>
                  <a:lnTo>
                    <a:pt x="95" y="245"/>
                  </a:lnTo>
                  <a:lnTo>
                    <a:pt x="96" y="243"/>
                  </a:lnTo>
                  <a:lnTo>
                    <a:pt x="97" y="240"/>
                  </a:lnTo>
                  <a:lnTo>
                    <a:pt x="98" y="238"/>
                  </a:lnTo>
                  <a:lnTo>
                    <a:pt x="99" y="235"/>
                  </a:lnTo>
                  <a:lnTo>
                    <a:pt x="100" y="232"/>
                  </a:lnTo>
                  <a:lnTo>
                    <a:pt x="103" y="230"/>
                  </a:lnTo>
                  <a:lnTo>
                    <a:pt x="103" y="231"/>
                  </a:lnTo>
                  <a:lnTo>
                    <a:pt x="103" y="236"/>
                  </a:lnTo>
                  <a:lnTo>
                    <a:pt x="104" y="238"/>
                  </a:lnTo>
                  <a:lnTo>
                    <a:pt x="105" y="240"/>
                  </a:lnTo>
                  <a:lnTo>
                    <a:pt x="106" y="241"/>
                  </a:lnTo>
                  <a:lnTo>
                    <a:pt x="107" y="241"/>
                  </a:lnTo>
                  <a:lnTo>
                    <a:pt x="108" y="242"/>
                  </a:lnTo>
                  <a:lnTo>
                    <a:pt x="109" y="242"/>
                  </a:lnTo>
                  <a:lnTo>
                    <a:pt x="110" y="242"/>
                  </a:lnTo>
                  <a:lnTo>
                    <a:pt x="112" y="241"/>
                  </a:lnTo>
                  <a:lnTo>
                    <a:pt x="113" y="241"/>
                  </a:lnTo>
                  <a:lnTo>
                    <a:pt x="114" y="240"/>
                  </a:lnTo>
                  <a:lnTo>
                    <a:pt x="116" y="238"/>
                  </a:lnTo>
                  <a:lnTo>
                    <a:pt x="118" y="236"/>
                  </a:lnTo>
                  <a:lnTo>
                    <a:pt x="216" y="234"/>
                  </a:lnTo>
                  <a:lnTo>
                    <a:pt x="215" y="225"/>
                  </a:lnTo>
                  <a:lnTo>
                    <a:pt x="213" y="204"/>
                  </a:lnTo>
                  <a:lnTo>
                    <a:pt x="210" y="173"/>
                  </a:lnTo>
                  <a:lnTo>
                    <a:pt x="207" y="138"/>
                  </a:lnTo>
                  <a:lnTo>
                    <a:pt x="204" y="103"/>
                  </a:lnTo>
                  <a:lnTo>
                    <a:pt x="201" y="73"/>
                  </a:lnTo>
                  <a:lnTo>
                    <a:pt x="199" y="51"/>
                  </a:lnTo>
                  <a:lnTo>
                    <a:pt x="198" y="43"/>
                  </a:lnTo>
                  <a:lnTo>
                    <a:pt x="203" y="43"/>
                  </a:lnTo>
                  <a:lnTo>
                    <a:pt x="215" y="44"/>
                  </a:lnTo>
                  <a:lnTo>
                    <a:pt x="226" y="45"/>
                  </a:lnTo>
                  <a:lnTo>
                    <a:pt x="232" y="46"/>
                  </a:lnTo>
                  <a:lnTo>
                    <a:pt x="161" y="0"/>
                  </a:lnTo>
                  <a:lnTo>
                    <a:pt x="161" y="2"/>
                  </a:lnTo>
                  <a:lnTo>
                    <a:pt x="160" y="5"/>
                  </a:lnTo>
                  <a:lnTo>
                    <a:pt x="160" y="8"/>
                  </a:lnTo>
                  <a:lnTo>
                    <a:pt x="161" y="11"/>
                  </a:lnTo>
                  <a:lnTo>
                    <a:pt x="161" y="18"/>
                  </a:lnTo>
                  <a:lnTo>
                    <a:pt x="161" y="24"/>
                  </a:lnTo>
                  <a:lnTo>
                    <a:pt x="98" y="24"/>
                  </a:lnTo>
                  <a:lnTo>
                    <a:pt x="94" y="22"/>
                  </a:lnTo>
                  <a:lnTo>
                    <a:pt x="98" y="74"/>
                  </a:lnTo>
                  <a:lnTo>
                    <a:pt x="97" y="75"/>
                  </a:lnTo>
                  <a:lnTo>
                    <a:pt x="95" y="76"/>
                  </a:lnTo>
                  <a:lnTo>
                    <a:pt x="91" y="77"/>
                  </a:lnTo>
                  <a:lnTo>
                    <a:pt x="87" y="78"/>
                  </a:lnTo>
                  <a:lnTo>
                    <a:pt x="78" y="80"/>
                  </a:lnTo>
                  <a:lnTo>
                    <a:pt x="72" y="82"/>
                  </a:lnTo>
                  <a:lnTo>
                    <a:pt x="73" y="85"/>
                  </a:lnTo>
                  <a:lnTo>
                    <a:pt x="74" y="88"/>
                  </a:lnTo>
                  <a:lnTo>
                    <a:pt x="76" y="92"/>
                  </a:lnTo>
                  <a:lnTo>
                    <a:pt x="78" y="96"/>
                  </a:lnTo>
                  <a:lnTo>
                    <a:pt x="79" y="99"/>
                  </a:lnTo>
                  <a:lnTo>
                    <a:pt x="80" y="105"/>
                  </a:lnTo>
                  <a:lnTo>
                    <a:pt x="80" y="112"/>
                  </a:lnTo>
                  <a:lnTo>
                    <a:pt x="81" y="115"/>
                  </a:lnTo>
                  <a:lnTo>
                    <a:pt x="13" y="115"/>
                  </a:lnTo>
                  <a:lnTo>
                    <a:pt x="9" y="119"/>
                  </a:lnTo>
                  <a:lnTo>
                    <a:pt x="4" y="123"/>
                  </a:lnTo>
                  <a:lnTo>
                    <a:pt x="5" y="130"/>
                  </a:lnTo>
                  <a:lnTo>
                    <a:pt x="5" y="137"/>
                  </a:lnTo>
                  <a:lnTo>
                    <a:pt x="6" y="143"/>
                  </a:lnTo>
                  <a:lnTo>
                    <a:pt x="7" y="149"/>
                  </a:lnTo>
                  <a:lnTo>
                    <a:pt x="8" y="155"/>
                  </a:lnTo>
                  <a:lnTo>
                    <a:pt x="8" y="161"/>
                  </a:lnTo>
                  <a:lnTo>
                    <a:pt x="9" y="168"/>
                  </a:lnTo>
                  <a:lnTo>
                    <a:pt x="9" y="176"/>
                  </a:lnTo>
                  <a:lnTo>
                    <a:pt x="9" y="182"/>
                  </a:lnTo>
                  <a:lnTo>
                    <a:pt x="8" y="188"/>
                  </a:lnTo>
                  <a:lnTo>
                    <a:pt x="8" y="194"/>
                  </a:lnTo>
                  <a:lnTo>
                    <a:pt x="7" y="200"/>
                  </a:lnTo>
                  <a:lnTo>
                    <a:pt x="6" y="206"/>
                  </a:lnTo>
                  <a:lnTo>
                    <a:pt x="4" y="211"/>
                  </a:lnTo>
                  <a:lnTo>
                    <a:pt x="2" y="216"/>
                  </a:lnTo>
                  <a:lnTo>
                    <a:pt x="0" y="221"/>
                  </a:lnTo>
                  <a:lnTo>
                    <a:pt x="2" y="219"/>
                  </a:lnTo>
                  <a:lnTo>
                    <a:pt x="3" y="219"/>
                  </a:lnTo>
                  <a:lnTo>
                    <a:pt x="3" y="220"/>
                  </a:lnTo>
                  <a:lnTo>
                    <a:pt x="3" y="221"/>
                  </a:lnTo>
                  <a:lnTo>
                    <a:pt x="3" y="222"/>
                  </a:lnTo>
                  <a:lnTo>
                    <a:pt x="4" y="217"/>
                  </a:lnTo>
                  <a:lnTo>
                    <a:pt x="7" y="217"/>
                  </a:lnTo>
                  <a:lnTo>
                    <a:pt x="12" y="215"/>
                  </a:lnTo>
                  <a:lnTo>
                    <a:pt x="18" y="213"/>
                  </a:lnTo>
                  <a:lnTo>
                    <a:pt x="25" y="211"/>
                  </a:lnTo>
                  <a:lnTo>
                    <a:pt x="36" y="207"/>
                  </a:lnTo>
                  <a:lnTo>
                    <a:pt x="41" y="205"/>
                  </a:lnTo>
                  <a:lnTo>
                    <a:pt x="45" y="208"/>
                  </a:lnTo>
                  <a:lnTo>
                    <a:pt x="48" y="210"/>
                  </a:lnTo>
                  <a:lnTo>
                    <a:pt x="51" y="212"/>
                  </a:lnTo>
                  <a:lnTo>
                    <a:pt x="53" y="213"/>
                  </a:lnTo>
                  <a:lnTo>
                    <a:pt x="56" y="214"/>
                  </a:lnTo>
                  <a:lnTo>
                    <a:pt x="59" y="215"/>
                  </a:lnTo>
                  <a:lnTo>
                    <a:pt x="62" y="215"/>
                  </a:lnTo>
                  <a:lnTo>
                    <a:pt x="66" y="215"/>
                  </a:lnTo>
                  <a:lnTo>
                    <a:pt x="66" y="219"/>
                  </a:lnTo>
                  <a:lnTo>
                    <a:pt x="66" y="222"/>
                  </a:lnTo>
                  <a:lnTo>
                    <a:pt x="67" y="225"/>
                  </a:lnTo>
                  <a:lnTo>
                    <a:pt x="69" y="228"/>
                  </a:lnTo>
                  <a:lnTo>
                    <a:pt x="70" y="231"/>
                  </a:lnTo>
                  <a:lnTo>
                    <a:pt x="72" y="233"/>
                  </a:lnTo>
                  <a:lnTo>
                    <a:pt x="74" y="235"/>
                  </a:lnTo>
                  <a:lnTo>
                    <a:pt x="76" y="237"/>
                  </a:lnTo>
                  <a:lnTo>
                    <a:pt x="85" y="243"/>
                  </a:lnTo>
                  <a:lnTo>
                    <a:pt x="91" y="24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7" name="Freeform 236"/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>
              <a:off x="3495076" y="4049570"/>
              <a:ext cx="637874" cy="558133"/>
            </a:xfrm>
            <a:custGeom>
              <a:avLst/>
              <a:gdLst>
                <a:gd name="T0" fmla="*/ 2147483647 w 948"/>
                <a:gd name="T1" fmla="*/ 2147483647 h 893"/>
                <a:gd name="T2" fmla="*/ 2147483647 w 948"/>
                <a:gd name="T3" fmla="*/ 2147483647 h 893"/>
                <a:gd name="T4" fmla="*/ 2147483647 w 948"/>
                <a:gd name="T5" fmla="*/ 2147483647 h 893"/>
                <a:gd name="T6" fmla="*/ 2147483647 w 948"/>
                <a:gd name="T7" fmla="*/ 2147483647 h 893"/>
                <a:gd name="T8" fmla="*/ 2147483647 w 948"/>
                <a:gd name="T9" fmla="*/ 2147483647 h 893"/>
                <a:gd name="T10" fmla="*/ 2147483647 w 948"/>
                <a:gd name="T11" fmla="*/ 2147483647 h 893"/>
                <a:gd name="T12" fmla="*/ 2147483647 w 948"/>
                <a:gd name="T13" fmla="*/ 2147483647 h 893"/>
                <a:gd name="T14" fmla="*/ 2147483647 w 948"/>
                <a:gd name="T15" fmla="*/ 2147483647 h 893"/>
                <a:gd name="T16" fmla="*/ 2147483647 w 948"/>
                <a:gd name="T17" fmla="*/ 2147483647 h 893"/>
                <a:gd name="T18" fmla="*/ 2147483647 w 948"/>
                <a:gd name="T19" fmla="*/ 2147483647 h 893"/>
                <a:gd name="T20" fmla="*/ 2147483647 w 948"/>
                <a:gd name="T21" fmla="*/ 2147483647 h 893"/>
                <a:gd name="T22" fmla="*/ 2147483647 w 948"/>
                <a:gd name="T23" fmla="*/ 2147483647 h 893"/>
                <a:gd name="T24" fmla="*/ 2147483647 w 948"/>
                <a:gd name="T25" fmla="*/ 2147483647 h 893"/>
                <a:gd name="T26" fmla="*/ 2147483647 w 948"/>
                <a:gd name="T27" fmla="*/ 2147483647 h 893"/>
                <a:gd name="T28" fmla="*/ 2147483647 w 948"/>
                <a:gd name="T29" fmla="*/ 2147483647 h 893"/>
                <a:gd name="T30" fmla="*/ 2147483647 w 948"/>
                <a:gd name="T31" fmla="*/ 2147483647 h 893"/>
                <a:gd name="T32" fmla="*/ 2147483647 w 948"/>
                <a:gd name="T33" fmla="*/ 2147483647 h 893"/>
                <a:gd name="T34" fmla="*/ 2147483647 w 948"/>
                <a:gd name="T35" fmla="*/ 2147483647 h 893"/>
                <a:gd name="T36" fmla="*/ 2147483647 w 948"/>
                <a:gd name="T37" fmla="*/ 2147483647 h 893"/>
                <a:gd name="T38" fmla="*/ 2147483647 w 948"/>
                <a:gd name="T39" fmla="*/ 2147483647 h 893"/>
                <a:gd name="T40" fmla="*/ 2147483647 w 948"/>
                <a:gd name="T41" fmla="*/ 2147483647 h 893"/>
                <a:gd name="T42" fmla="*/ 2147483647 w 948"/>
                <a:gd name="T43" fmla="*/ 2147483647 h 893"/>
                <a:gd name="T44" fmla="*/ 2147483647 w 948"/>
                <a:gd name="T45" fmla="*/ 2147483647 h 893"/>
                <a:gd name="T46" fmla="*/ 2147483647 w 948"/>
                <a:gd name="T47" fmla="*/ 2147483647 h 893"/>
                <a:gd name="T48" fmla="*/ 2147483647 w 948"/>
                <a:gd name="T49" fmla="*/ 2147483647 h 893"/>
                <a:gd name="T50" fmla="*/ 2147483647 w 948"/>
                <a:gd name="T51" fmla="*/ 2147483647 h 893"/>
                <a:gd name="T52" fmla="*/ 2147483647 w 948"/>
                <a:gd name="T53" fmla="*/ 2147483647 h 893"/>
                <a:gd name="T54" fmla="*/ 2147483647 w 948"/>
                <a:gd name="T55" fmla="*/ 2147483647 h 893"/>
                <a:gd name="T56" fmla="*/ 2147483647 w 948"/>
                <a:gd name="T57" fmla="*/ 2147483647 h 893"/>
                <a:gd name="T58" fmla="*/ 2147483647 w 948"/>
                <a:gd name="T59" fmla="*/ 2147483647 h 893"/>
                <a:gd name="T60" fmla="*/ 2147483647 w 948"/>
                <a:gd name="T61" fmla="*/ 2147483647 h 893"/>
                <a:gd name="T62" fmla="*/ 2147483647 w 948"/>
                <a:gd name="T63" fmla="*/ 2147483647 h 893"/>
                <a:gd name="T64" fmla="*/ 2147483647 w 948"/>
                <a:gd name="T65" fmla="*/ 2147483647 h 893"/>
                <a:gd name="T66" fmla="*/ 2147483647 w 948"/>
                <a:gd name="T67" fmla="*/ 2147483647 h 893"/>
                <a:gd name="T68" fmla="*/ 2147483647 w 948"/>
                <a:gd name="T69" fmla="*/ 2147483647 h 893"/>
                <a:gd name="T70" fmla="*/ 2147483647 w 948"/>
                <a:gd name="T71" fmla="*/ 2147483647 h 893"/>
                <a:gd name="T72" fmla="*/ 2147483647 w 948"/>
                <a:gd name="T73" fmla="*/ 2147483647 h 893"/>
                <a:gd name="T74" fmla="*/ 2147483647 w 948"/>
                <a:gd name="T75" fmla="*/ 2147483647 h 893"/>
                <a:gd name="T76" fmla="*/ 2147483647 w 948"/>
                <a:gd name="T77" fmla="*/ 2147483647 h 893"/>
                <a:gd name="T78" fmla="*/ 2147483647 w 948"/>
                <a:gd name="T79" fmla="*/ 2147483647 h 893"/>
                <a:gd name="T80" fmla="*/ 2147483647 w 948"/>
                <a:gd name="T81" fmla="*/ 2147483647 h 893"/>
                <a:gd name="T82" fmla="*/ 2147483647 w 948"/>
                <a:gd name="T83" fmla="*/ 2147483647 h 893"/>
                <a:gd name="T84" fmla="*/ 2147483647 w 948"/>
                <a:gd name="T85" fmla="*/ 2147483647 h 893"/>
                <a:gd name="T86" fmla="*/ 2147483647 w 948"/>
                <a:gd name="T87" fmla="*/ 2147483647 h 893"/>
                <a:gd name="T88" fmla="*/ 2147483647 w 948"/>
                <a:gd name="T89" fmla="*/ 2147483647 h 893"/>
                <a:gd name="T90" fmla="*/ 2147483647 w 948"/>
                <a:gd name="T91" fmla="*/ 2147483647 h 893"/>
                <a:gd name="T92" fmla="*/ 2147483647 w 948"/>
                <a:gd name="T93" fmla="*/ 2147483647 h 893"/>
                <a:gd name="T94" fmla="*/ 2147483647 w 948"/>
                <a:gd name="T95" fmla="*/ 2147483647 h 893"/>
                <a:gd name="T96" fmla="*/ 2147483647 w 948"/>
                <a:gd name="T97" fmla="*/ 2147483647 h 893"/>
                <a:gd name="T98" fmla="*/ 2147483647 w 948"/>
                <a:gd name="T99" fmla="*/ 2147483647 h 893"/>
                <a:gd name="T100" fmla="*/ 2147483647 w 948"/>
                <a:gd name="T101" fmla="*/ 2147483647 h 893"/>
                <a:gd name="T102" fmla="*/ 2147483647 w 948"/>
                <a:gd name="T103" fmla="*/ 2147483647 h 893"/>
                <a:gd name="T104" fmla="*/ 2147483647 w 948"/>
                <a:gd name="T105" fmla="*/ 2147483647 h 893"/>
                <a:gd name="T106" fmla="*/ 2147483647 w 948"/>
                <a:gd name="T107" fmla="*/ 2147483647 h 893"/>
                <a:gd name="T108" fmla="*/ 2147483647 w 948"/>
                <a:gd name="T109" fmla="*/ 2147483647 h 893"/>
                <a:gd name="T110" fmla="*/ 2147483647 w 948"/>
                <a:gd name="T111" fmla="*/ 2147483647 h 893"/>
                <a:gd name="T112" fmla="*/ 2147483647 w 948"/>
                <a:gd name="T113" fmla="*/ 2147483647 h 893"/>
                <a:gd name="T114" fmla="*/ 2147483647 w 948"/>
                <a:gd name="T115" fmla="*/ 2147483647 h 893"/>
                <a:gd name="T116" fmla="*/ 2147483647 w 948"/>
                <a:gd name="T117" fmla="*/ 2147483647 h 8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948" h="893">
                  <a:moveTo>
                    <a:pt x="54" y="788"/>
                  </a:moveTo>
                  <a:lnTo>
                    <a:pt x="74" y="788"/>
                  </a:lnTo>
                  <a:lnTo>
                    <a:pt x="90" y="788"/>
                  </a:lnTo>
                  <a:lnTo>
                    <a:pt x="100" y="788"/>
                  </a:lnTo>
                  <a:lnTo>
                    <a:pt x="106" y="788"/>
                  </a:lnTo>
                  <a:lnTo>
                    <a:pt x="121" y="788"/>
                  </a:lnTo>
                  <a:lnTo>
                    <a:pt x="135" y="787"/>
                  </a:lnTo>
                  <a:lnTo>
                    <a:pt x="140" y="785"/>
                  </a:lnTo>
                  <a:lnTo>
                    <a:pt x="146" y="783"/>
                  </a:lnTo>
                  <a:lnTo>
                    <a:pt x="150" y="780"/>
                  </a:lnTo>
                  <a:lnTo>
                    <a:pt x="152" y="776"/>
                  </a:lnTo>
                  <a:lnTo>
                    <a:pt x="186" y="776"/>
                  </a:lnTo>
                  <a:lnTo>
                    <a:pt x="189" y="788"/>
                  </a:lnTo>
                  <a:lnTo>
                    <a:pt x="193" y="800"/>
                  </a:lnTo>
                  <a:lnTo>
                    <a:pt x="197" y="813"/>
                  </a:lnTo>
                  <a:lnTo>
                    <a:pt x="204" y="825"/>
                  </a:lnTo>
                  <a:lnTo>
                    <a:pt x="207" y="830"/>
                  </a:lnTo>
                  <a:lnTo>
                    <a:pt x="212" y="835"/>
                  </a:lnTo>
                  <a:lnTo>
                    <a:pt x="216" y="839"/>
                  </a:lnTo>
                  <a:lnTo>
                    <a:pt x="221" y="843"/>
                  </a:lnTo>
                  <a:lnTo>
                    <a:pt x="226" y="846"/>
                  </a:lnTo>
                  <a:lnTo>
                    <a:pt x="233" y="848"/>
                  </a:lnTo>
                  <a:lnTo>
                    <a:pt x="239" y="849"/>
                  </a:lnTo>
                  <a:lnTo>
                    <a:pt x="246" y="850"/>
                  </a:lnTo>
                  <a:lnTo>
                    <a:pt x="246" y="862"/>
                  </a:lnTo>
                  <a:lnTo>
                    <a:pt x="246" y="871"/>
                  </a:lnTo>
                  <a:lnTo>
                    <a:pt x="246" y="881"/>
                  </a:lnTo>
                  <a:lnTo>
                    <a:pt x="246" y="893"/>
                  </a:lnTo>
                  <a:lnTo>
                    <a:pt x="326" y="893"/>
                  </a:lnTo>
                  <a:lnTo>
                    <a:pt x="326" y="889"/>
                  </a:lnTo>
                  <a:lnTo>
                    <a:pt x="328" y="884"/>
                  </a:lnTo>
                  <a:lnTo>
                    <a:pt x="330" y="880"/>
                  </a:lnTo>
                  <a:lnTo>
                    <a:pt x="334" y="876"/>
                  </a:lnTo>
                  <a:lnTo>
                    <a:pt x="339" y="868"/>
                  </a:lnTo>
                  <a:lnTo>
                    <a:pt x="346" y="862"/>
                  </a:lnTo>
                  <a:lnTo>
                    <a:pt x="347" y="871"/>
                  </a:lnTo>
                  <a:lnTo>
                    <a:pt x="348" y="880"/>
                  </a:lnTo>
                  <a:lnTo>
                    <a:pt x="349" y="884"/>
                  </a:lnTo>
                  <a:lnTo>
                    <a:pt x="348" y="888"/>
                  </a:lnTo>
                  <a:lnTo>
                    <a:pt x="348" y="891"/>
                  </a:lnTo>
                  <a:lnTo>
                    <a:pt x="346" y="893"/>
                  </a:lnTo>
                  <a:lnTo>
                    <a:pt x="358" y="893"/>
                  </a:lnTo>
                  <a:lnTo>
                    <a:pt x="371" y="893"/>
                  </a:lnTo>
                  <a:lnTo>
                    <a:pt x="381" y="893"/>
                  </a:lnTo>
                  <a:lnTo>
                    <a:pt x="385" y="893"/>
                  </a:lnTo>
                  <a:lnTo>
                    <a:pt x="392" y="881"/>
                  </a:lnTo>
                  <a:lnTo>
                    <a:pt x="397" y="868"/>
                  </a:lnTo>
                  <a:lnTo>
                    <a:pt x="401" y="854"/>
                  </a:lnTo>
                  <a:lnTo>
                    <a:pt x="404" y="841"/>
                  </a:lnTo>
                  <a:lnTo>
                    <a:pt x="408" y="813"/>
                  </a:lnTo>
                  <a:lnTo>
                    <a:pt x="412" y="788"/>
                  </a:lnTo>
                  <a:lnTo>
                    <a:pt x="415" y="782"/>
                  </a:lnTo>
                  <a:lnTo>
                    <a:pt x="418" y="776"/>
                  </a:lnTo>
                  <a:lnTo>
                    <a:pt x="424" y="771"/>
                  </a:lnTo>
                  <a:lnTo>
                    <a:pt x="428" y="767"/>
                  </a:lnTo>
                  <a:lnTo>
                    <a:pt x="440" y="759"/>
                  </a:lnTo>
                  <a:lnTo>
                    <a:pt x="452" y="754"/>
                  </a:lnTo>
                  <a:lnTo>
                    <a:pt x="464" y="750"/>
                  </a:lnTo>
                  <a:lnTo>
                    <a:pt x="475" y="746"/>
                  </a:lnTo>
                  <a:lnTo>
                    <a:pt x="485" y="743"/>
                  </a:lnTo>
                  <a:lnTo>
                    <a:pt x="492" y="739"/>
                  </a:lnTo>
                  <a:lnTo>
                    <a:pt x="496" y="734"/>
                  </a:lnTo>
                  <a:lnTo>
                    <a:pt x="501" y="729"/>
                  </a:lnTo>
                  <a:lnTo>
                    <a:pt x="505" y="723"/>
                  </a:lnTo>
                  <a:lnTo>
                    <a:pt x="508" y="716"/>
                  </a:lnTo>
                  <a:lnTo>
                    <a:pt x="515" y="702"/>
                  </a:lnTo>
                  <a:lnTo>
                    <a:pt x="521" y="690"/>
                  </a:lnTo>
                  <a:lnTo>
                    <a:pt x="528" y="678"/>
                  </a:lnTo>
                  <a:lnTo>
                    <a:pt x="535" y="668"/>
                  </a:lnTo>
                  <a:lnTo>
                    <a:pt x="539" y="664"/>
                  </a:lnTo>
                  <a:lnTo>
                    <a:pt x="542" y="662"/>
                  </a:lnTo>
                  <a:lnTo>
                    <a:pt x="547" y="660"/>
                  </a:lnTo>
                  <a:lnTo>
                    <a:pt x="551" y="659"/>
                  </a:lnTo>
                  <a:lnTo>
                    <a:pt x="562" y="660"/>
                  </a:lnTo>
                  <a:lnTo>
                    <a:pt x="572" y="659"/>
                  </a:lnTo>
                  <a:lnTo>
                    <a:pt x="581" y="657"/>
                  </a:lnTo>
                  <a:lnTo>
                    <a:pt x="588" y="653"/>
                  </a:lnTo>
                  <a:lnTo>
                    <a:pt x="605" y="644"/>
                  </a:lnTo>
                  <a:lnTo>
                    <a:pt x="620" y="634"/>
                  </a:lnTo>
                  <a:lnTo>
                    <a:pt x="629" y="629"/>
                  </a:lnTo>
                  <a:lnTo>
                    <a:pt x="639" y="624"/>
                  </a:lnTo>
                  <a:lnTo>
                    <a:pt x="649" y="620"/>
                  </a:lnTo>
                  <a:lnTo>
                    <a:pt x="661" y="616"/>
                  </a:lnTo>
                  <a:lnTo>
                    <a:pt x="674" y="613"/>
                  </a:lnTo>
                  <a:lnTo>
                    <a:pt x="688" y="610"/>
                  </a:lnTo>
                  <a:lnTo>
                    <a:pt x="706" y="609"/>
                  </a:lnTo>
                  <a:lnTo>
                    <a:pt x="724" y="610"/>
                  </a:lnTo>
                  <a:lnTo>
                    <a:pt x="777" y="610"/>
                  </a:lnTo>
                  <a:lnTo>
                    <a:pt x="783" y="606"/>
                  </a:lnTo>
                  <a:lnTo>
                    <a:pt x="788" y="602"/>
                  </a:lnTo>
                  <a:lnTo>
                    <a:pt x="795" y="600"/>
                  </a:lnTo>
                  <a:lnTo>
                    <a:pt x="800" y="598"/>
                  </a:lnTo>
                  <a:lnTo>
                    <a:pt x="815" y="594"/>
                  </a:lnTo>
                  <a:lnTo>
                    <a:pt x="830" y="592"/>
                  </a:lnTo>
                  <a:lnTo>
                    <a:pt x="845" y="591"/>
                  </a:lnTo>
                  <a:lnTo>
                    <a:pt x="863" y="590"/>
                  </a:lnTo>
                  <a:lnTo>
                    <a:pt x="879" y="588"/>
                  </a:lnTo>
                  <a:lnTo>
                    <a:pt x="897" y="585"/>
                  </a:lnTo>
                  <a:lnTo>
                    <a:pt x="901" y="583"/>
                  </a:lnTo>
                  <a:lnTo>
                    <a:pt x="906" y="580"/>
                  </a:lnTo>
                  <a:lnTo>
                    <a:pt x="909" y="577"/>
                  </a:lnTo>
                  <a:lnTo>
                    <a:pt x="913" y="574"/>
                  </a:lnTo>
                  <a:lnTo>
                    <a:pt x="920" y="565"/>
                  </a:lnTo>
                  <a:lnTo>
                    <a:pt x="925" y="555"/>
                  </a:lnTo>
                  <a:lnTo>
                    <a:pt x="931" y="544"/>
                  </a:lnTo>
                  <a:lnTo>
                    <a:pt x="935" y="531"/>
                  </a:lnTo>
                  <a:lnTo>
                    <a:pt x="940" y="518"/>
                  </a:lnTo>
                  <a:lnTo>
                    <a:pt x="943" y="504"/>
                  </a:lnTo>
                  <a:lnTo>
                    <a:pt x="945" y="490"/>
                  </a:lnTo>
                  <a:lnTo>
                    <a:pt x="947" y="475"/>
                  </a:lnTo>
                  <a:lnTo>
                    <a:pt x="948" y="461"/>
                  </a:lnTo>
                  <a:lnTo>
                    <a:pt x="948" y="447"/>
                  </a:lnTo>
                  <a:lnTo>
                    <a:pt x="948" y="434"/>
                  </a:lnTo>
                  <a:lnTo>
                    <a:pt x="947" y="421"/>
                  </a:lnTo>
                  <a:lnTo>
                    <a:pt x="945" y="410"/>
                  </a:lnTo>
                  <a:lnTo>
                    <a:pt x="943" y="400"/>
                  </a:lnTo>
                  <a:lnTo>
                    <a:pt x="943" y="363"/>
                  </a:lnTo>
                  <a:lnTo>
                    <a:pt x="939" y="362"/>
                  </a:lnTo>
                  <a:lnTo>
                    <a:pt x="931" y="359"/>
                  </a:lnTo>
                  <a:lnTo>
                    <a:pt x="922" y="356"/>
                  </a:lnTo>
                  <a:lnTo>
                    <a:pt x="912" y="350"/>
                  </a:lnTo>
                  <a:lnTo>
                    <a:pt x="888" y="337"/>
                  </a:lnTo>
                  <a:lnTo>
                    <a:pt x="862" y="322"/>
                  </a:lnTo>
                  <a:lnTo>
                    <a:pt x="835" y="305"/>
                  </a:lnTo>
                  <a:lnTo>
                    <a:pt x="811" y="290"/>
                  </a:lnTo>
                  <a:lnTo>
                    <a:pt x="794" y="278"/>
                  </a:lnTo>
                  <a:lnTo>
                    <a:pt x="784" y="271"/>
                  </a:lnTo>
                  <a:lnTo>
                    <a:pt x="764" y="240"/>
                  </a:lnTo>
                  <a:lnTo>
                    <a:pt x="738" y="216"/>
                  </a:lnTo>
                  <a:lnTo>
                    <a:pt x="405" y="0"/>
                  </a:lnTo>
                  <a:lnTo>
                    <a:pt x="408" y="6"/>
                  </a:lnTo>
                  <a:lnTo>
                    <a:pt x="412" y="12"/>
                  </a:lnTo>
                  <a:lnTo>
                    <a:pt x="339" y="12"/>
                  </a:lnTo>
                  <a:lnTo>
                    <a:pt x="341" y="36"/>
                  </a:lnTo>
                  <a:lnTo>
                    <a:pt x="348" y="102"/>
                  </a:lnTo>
                  <a:lnTo>
                    <a:pt x="358" y="193"/>
                  </a:lnTo>
                  <a:lnTo>
                    <a:pt x="368" y="299"/>
                  </a:lnTo>
                  <a:lnTo>
                    <a:pt x="379" y="405"/>
                  </a:lnTo>
                  <a:lnTo>
                    <a:pt x="386" y="498"/>
                  </a:lnTo>
                  <a:lnTo>
                    <a:pt x="390" y="535"/>
                  </a:lnTo>
                  <a:lnTo>
                    <a:pt x="392" y="565"/>
                  </a:lnTo>
                  <a:lnTo>
                    <a:pt x="393" y="583"/>
                  </a:lnTo>
                  <a:lnTo>
                    <a:pt x="392" y="591"/>
                  </a:lnTo>
                  <a:lnTo>
                    <a:pt x="93" y="591"/>
                  </a:lnTo>
                  <a:lnTo>
                    <a:pt x="88" y="597"/>
                  </a:lnTo>
                  <a:lnTo>
                    <a:pt x="82" y="603"/>
                  </a:lnTo>
                  <a:lnTo>
                    <a:pt x="79" y="606"/>
                  </a:lnTo>
                  <a:lnTo>
                    <a:pt x="76" y="608"/>
                  </a:lnTo>
                  <a:lnTo>
                    <a:pt x="71" y="609"/>
                  </a:lnTo>
                  <a:lnTo>
                    <a:pt x="67" y="610"/>
                  </a:lnTo>
                  <a:lnTo>
                    <a:pt x="64" y="609"/>
                  </a:lnTo>
                  <a:lnTo>
                    <a:pt x="60" y="608"/>
                  </a:lnTo>
                  <a:lnTo>
                    <a:pt x="57" y="607"/>
                  </a:lnTo>
                  <a:lnTo>
                    <a:pt x="55" y="604"/>
                  </a:lnTo>
                  <a:lnTo>
                    <a:pt x="51" y="598"/>
                  </a:lnTo>
                  <a:lnTo>
                    <a:pt x="49" y="591"/>
                  </a:lnTo>
                  <a:lnTo>
                    <a:pt x="47" y="578"/>
                  </a:lnTo>
                  <a:lnTo>
                    <a:pt x="47" y="573"/>
                  </a:lnTo>
                  <a:lnTo>
                    <a:pt x="40" y="581"/>
                  </a:lnTo>
                  <a:lnTo>
                    <a:pt x="36" y="590"/>
                  </a:lnTo>
                  <a:lnTo>
                    <a:pt x="33" y="598"/>
                  </a:lnTo>
                  <a:lnTo>
                    <a:pt x="29" y="605"/>
                  </a:lnTo>
                  <a:lnTo>
                    <a:pt x="26" y="612"/>
                  </a:lnTo>
                  <a:lnTo>
                    <a:pt x="22" y="618"/>
                  </a:lnTo>
                  <a:lnTo>
                    <a:pt x="15" y="623"/>
                  </a:lnTo>
                  <a:lnTo>
                    <a:pt x="6" y="628"/>
                  </a:lnTo>
                  <a:lnTo>
                    <a:pt x="0" y="709"/>
                  </a:lnTo>
                  <a:lnTo>
                    <a:pt x="67" y="733"/>
                  </a:lnTo>
                  <a:lnTo>
                    <a:pt x="65" y="738"/>
                  </a:lnTo>
                  <a:lnTo>
                    <a:pt x="62" y="743"/>
                  </a:lnTo>
                  <a:lnTo>
                    <a:pt x="61" y="748"/>
                  </a:lnTo>
                  <a:lnTo>
                    <a:pt x="61" y="753"/>
                  </a:lnTo>
                  <a:lnTo>
                    <a:pt x="61" y="757"/>
                  </a:lnTo>
                  <a:lnTo>
                    <a:pt x="62" y="760"/>
                  </a:lnTo>
                  <a:lnTo>
                    <a:pt x="65" y="763"/>
                  </a:lnTo>
                  <a:lnTo>
                    <a:pt x="67" y="764"/>
                  </a:lnTo>
                  <a:lnTo>
                    <a:pt x="54" y="78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8" name="Freeform 237"/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3646602" y="3580360"/>
              <a:ext cx="760072" cy="690571"/>
            </a:xfrm>
            <a:custGeom>
              <a:avLst/>
              <a:gdLst>
                <a:gd name="T0" fmla="*/ 2147483647 w 373"/>
                <a:gd name="T1" fmla="*/ 2147483647 h 370"/>
                <a:gd name="T2" fmla="*/ 2147483647 w 373"/>
                <a:gd name="T3" fmla="*/ 2147483647 h 370"/>
                <a:gd name="T4" fmla="*/ 2147483647 w 373"/>
                <a:gd name="T5" fmla="*/ 2147483647 h 370"/>
                <a:gd name="T6" fmla="*/ 2147483647 w 373"/>
                <a:gd name="T7" fmla="*/ 2147483647 h 370"/>
                <a:gd name="T8" fmla="*/ 2147483647 w 373"/>
                <a:gd name="T9" fmla="*/ 2147483647 h 370"/>
                <a:gd name="T10" fmla="*/ 2147483647 w 373"/>
                <a:gd name="T11" fmla="*/ 2147483647 h 370"/>
                <a:gd name="T12" fmla="*/ 2147483647 w 373"/>
                <a:gd name="T13" fmla="*/ 2147483647 h 370"/>
                <a:gd name="T14" fmla="*/ 2147483647 w 373"/>
                <a:gd name="T15" fmla="*/ 2147483647 h 370"/>
                <a:gd name="T16" fmla="*/ 2147483647 w 373"/>
                <a:gd name="T17" fmla="*/ 2147483647 h 370"/>
                <a:gd name="T18" fmla="*/ 2147483647 w 373"/>
                <a:gd name="T19" fmla="*/ 2147483647 h 370"/>
                <a:gd name="T20" fmla="*/ 2147483647 w 373"/>
                <a:gd name="T21" fmla="*/ 2147483647 h 370"/>
                <a:gd name="T22" fmla="*/ 2147483647 w 373"/>
                <a:gd name="T23" fmla="*/ 2147483647 h 370"/>
                <a:gd name="T24" fmla="*/ 2147483647 w 373"/>
                <a:gd name="T25" fmla="*/ 2147483647 h 370"/>
                <a:gd name="T26" fmla="*/ 2147483647 w 373"/>
                <a:gd name="T27" fmla="*/ 2147483647 h 370"/>
                <a:gd name="T28" fmla="*/ 2147483647 w 373"/>
                <a:gd name="T29" fmla="*/ 2147483647 h 370"/>
                <a:gd name="T30" fmla="*/ 2147483647 w 373"/>
                <a:gd name="T31" fmla="*/ 2147483647 h 370"/>
                <a:gd name="T32" fmla="*/ 2147483647 w 373"/>
                <a:gd name="T33" fmla="*/ 2147483647 h 370"/>
                <a:gd name="T34" fmla="*/ 2147483647 w 373"/>
                <a:gd name="T35" fmla="*/ 2147483647 h 370"/>
                <a:gd name="T36" fmla="*/ 2147483647 w 373"/>
                <a:gd name="T37" fmla="*/ 2147483647 h 370"/>
                <a:gd name="T38" fmla="*/ 2147483647 w 373"/>
                <a:gd name="T39" fmla="*/ 2147483647 h 370"/>
                <a:gd name="T40" fmla="*/ 2147483647 w 373"/>
                <a:gd name="T41" fmla="*/ 2147483647 h 370"/>
                <a:gd name="T42" fmla="*/ 2147483647 w 373"/>
                <a:gd name="T43" fmla="*/ 2147483647 h 370"/>
                <a:gd name="T44" fmla="*/ 2147483647 w 373"/>
                <a:gd name="T45" fmla="*/ 2147483647 h 370"/>
                <a:gd name="T46" fmla="*/ 2147483647 w 373"/>
                <a:gd name="T47" fmla="*/ 2147483647 h 370"/>
                <a:gd name="T48" fmla="*/ 2147483647 w 373"/>
                <a:gd name="T49" fmla="*/ 2147483647 h 370"/>
                <a:gd name="T50" fmla="*/ 2147483647 w 373"/>
                <a:gd name="T51" fmla="*/ 2147483647 h 370"/>
                <a:gd name="T52" fmla="*/ 2147483647 w 373"/>
                <a:gd name="T53" fmla="*/ 2147483647 h 370"/>
                <a:gd name="T54" fmla="*/ 2147483647 w 373"/>
                <a:gd name="T55" fmla="*/ 2147483647 h 370"/>
                <a:gd name="T56" fmla="*/ 2147483647 w 373"/>
                <a:gd name="T57" fmla="*/ 2147483647 h 370"/>
                <a:gd name="T58" fmla="*/ 2147483647 w 373"/>
                <a:gd name="T59" fmla="*/ 2147483647 h 370"/>
                <a:gd name="T60" fmla="*/ 2147483647 w 373"/>
                <a:gd name="T61" fmla="*/ 2147483647 h 370"/>
                <a:gd name="T62" fmla="*/ 2147483647 w 373"/>
                <a:gd name="T63" fmla="*/ 2147483647 h 370"/>
                <a:gd name="T64" fmla="*/ 2147483647 w 373"/>
                <a:gd name="T65" fmla="*/ 2147483647 h 370"/>
                <a:gd name="T66" fmla="*/ 2147483647 w 373"/>
                <a:gd name="T67" fmla="*/ 2147483647 h 370"/>
                <a:gd name="T68" fmla="*/ 2147483647 w 373"/>
                <a:gd name="T69" fmla="*/ 2147483647 h 370"/>
                <a:gd name="T70" fmla="*/ 2147483647 w 373"/>
                <a:gd name="T71" fmla="*/ 2147483647 h 370"/>
                <a:gd name="T72" fmla="*/ 2147483647 w 373"/>
                <a:gd name="T73" fmla="*/ 2147483647 h 370"/>
                <a:gd name="T74" fmla="*/ 2147483647 w 373"/>
                <a:gd name="T75" fmla="*/ 2147483647 h 370"/>
                <a:gd name="T76" fmla="*/ 2147483647 w 373"/>
                <a:gd name="T77" fmla="*/ 2147483647 h 370"/>
                <a:gd name="T78" fmla="*/ 2147483647 w 373"/>
                <a:gd name="T79" fmla="*/ 2147483647 h 370"/>
                <a:gd name="T80" fmla="*/ 2147483647 w 373"/>
                <a:gd name="T81" fmla="*/ 2147483647 h 370"/>
                <a:gd name="T82" fmla="*/ 2147483647 w 373"/>
                <a:gd name="T83" fmla="*/ 2147483647 h 370"/>
                <a:gd name="T84" fmla="*/ 2147483647 w 373"/>
                <a:gd name="T85" fmla="*/ 2147483647 h 370"/>
                <a:gd name="T86" fmla="*/ 2147483647 w 373"/>
                <a:gd name="T87" fmla="*/ 2147483647 h 370"/>
                <a:gd name="T88" fmla="*/ 0 w 373"/>
                <a:gd name="T89" fmla="*/ 2147483647 h 370"/>
                <a:gd name="T90" fmla="*/ 2147483647 w 373"/>
                <a:gd name="T91" fmla="*/ 2147483647 h 370"/>
                <a:gd name="T92" fmla="*/ 2147483647 w 373"/>
                <a:gd name="T93" fmla="*/ 2147483647 h 370"/>
                <a:gd name="T94" fmla="*/ 2147483647 w 373"/>
                <a:gd name="T95" fmla="*/ 2147483647 h 37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73" h="370">
                  <a:moveTo>
                    <a:pt x="235" y="370"/>
                  </a:moveTo>
                  <a:lnTo>
                    <a:pt x="237" y="369"/>
                  </a:lnTo>
                  <a:lnTo>
                    <a:pt x="238" y="367"/>
                  </a:lnTo>
                  <a:lnTo>
                    <a:pt x="240" y="366"/>
                  </a:lnTo>
                  <a:lnTo>
                    <a:pt x="241" y="366"/>
                  </a:lnTo>
                  <a:lnTo>
                    <a:pt x="242" y="365"/>
                  </a:lnTo>
                  <a:lnTo>
                    <a:pt x="244" y="365"/>
                  </a:lnTo>
                  <a:lnTo>
                    <a:pt x="245" y="365"/>
                  </a:lnTo>
                  <a:lnTo>
                    <a:pt x="249" y="366"/>
                  </a:lnTo>
                  <a:lnTo>
                    <a:pt x="252" y="367"/>
                  </a:lnTo>
                  <a:lnTo>
                    <a:pt x="255" y="368"/>
                  </a:lnTo>
                  <a:lnTo>
                    <a:pt x="257" y="370"/>
                  </a:lnTo>
                  <a:lnTo>
                    <a:pt x="373" y="282"/>
                  </a:lnTo>
                  <a:lnTo>
                    <a:pt x="373" y="279"/>
                  </a:lnTo>
                  <a:lnTo>
                    <a:pt x="372" y="277"/>
                  </a:lnTo>
                  <a:lnTo>
                    <a:pt x="372" y="275"/>
                  </a:lnTo>
                  <a:lnTo>
                    <a:pt x="371" y="273"/>
                  </a:lnTo>
                  <a:lnTo>
                    <a:pt x="370" y="271"/>
                  </a:lnTo>
                  <a:lnTo>
                    <a:pt x="369" y="270"/>
                  </a:lnTo>
                  <a:lnTo>
                    <a:pt x="368" y="268"/>
                  </a:lnTo>
                  <a:lnTo>
                    <a:pt x="367" y="267"/>
                  </a:lnTo>
                  <a:lnTo>
                    <a:pt x="364" y="265"/>
                  </a:lnTo>
                  <a:lnTo>
                    <a:pt x="361" y="264"/>
                  </a:lnTo>
                  <a:lnTo>
                    <a:pt x="358" y="262"/>
                  </a:lnTo>
                  <a:lnTo>
                    <a:pt x="354" y="261"/>
                  </a:lnTo>
                  <a:lnTo>
                    <a:pt x="351" y="260"/>
                  </a:lnTo>
                  <a:lnTo>
                    <a:pt x="347" y="259"/>
                  </a:lnTo>
                  <a:lnTo>
                    <a:pt x="344" y="258"/>
                  </a:lnTo>
                  <a:lnTo>
                    <a:pt x="342" y="256"/>
                  </a:lnTo>
                  <a:lnTo>
                    <a:pt x="340" y="255"/>
                  </a:lnTo>
                  <a:lnTo>
                    <a:pt x="339" y="254"/>
                  </a:lnTo>
                  <a:lnTo>
                    <a:pt x="338" y="252"/>
                  </a:lnTo>
                  <a:lnTo>
                    <a:pt x="337" y="251"/>
                  </a:lnTo>
                  <a:lnTo>
                    <a:pt x="337" y="249"/>
                  </a:lnTo>
                  <a:lnTo>
                    <a:pt x="336" y="247"/>
                  </a:lnTo>
                  <a:lnTo>
                    <a:pt x="336" y="245"/>
                  </a:lnTo>
                  <a:lnTo>
                    <a:pt x="336" y="243"/>
                  </a:lnTo>
                  <a:lnTo>
                    <a:pt x="336" y="235"/>
                  </a:lnTo>
                  <a:lnTo>
                    <a:pt x="337" y="228"/>
                  </a:lnTo>
                  <a:lnTo>
                    <a:pt x="338" y="220"/>
                  </a:lnTo>
                  <a:lnTo>
                    <a:pt x="338" y="214"/>
                  </a:lnTo>
                  <a:lnTo>
                    <a:pt x="338" y="205"/>
                  </a:lnTo>
                  <a:lnTo>
                    <a:pt x="337" y="196"/>
                  </a:lnTo>
                  <a:lnTo>
                    <a:pt x="337" y="186"/>
                  </a:lnTo>
                  <a:lnTo>
                    <a:pt x="336" y="177"/>
                  </a:lnTo>
                  <a:lnTo>
                    <a:pt x="335" y="172"/>
                  </a:lnTo>
                  <a:lnTo>
                    <a:pt x="334" y="168"/>
                  </a:lnTo>
                  <a:lnTo>
                    <a:pt x="333" y="164"/>
                  </a:lnTo>
                  <a:lnTo>
                    <a:pt x="332" y="160"/>
                  </a:lnTo>
                  <a:lnTo>
                    <a:pt x="330" y="157"/>
                  </a:lnTo>
                  <a:lnTo>
                    <a:pt x="329" y="155"/>
                  </a:lnTo>
                  <a:lnTo>
                    <a:pt x="327" y="153"/>
                  </a:lnTo>
                  <a:lnTo>
                    <a:pt x="325" y="152"/>
                  </a:lnTo>
                  <a:lnTo>
                    <a:pt x="324" y="147"/>
                  </a:lnTo>
                  <a:lnTo>
                    <a:pt x="323" y="142"/>
                  </a:lnTo>
                  <a:lnTo>
                    <a:pt x="322" y="136"/>
                  </a:lnTo>
                  <a:lnTo>
                    <a:pt x="321" y="130"/>
                  </a:lnTo>
                  <a:lnTo>
                    <a:pt x="319" y="120"/>
                  </a:lnTo>
                  <a:lnTo>
                    <a:pt x="315" y="109"/>
                  </a:lnTo>
                  <a:lnTo>
                    <a:pt x="313" y="104"/>
                  </a:lnTo>
                  <a:lnTo>
                    <a:pt x="311" y="99"/>
                  </a:lnTo>
                  <a:lnTo>
                    <a:pt x="308" y="94"/>
                  </a:lnTo>
                  <a:lnTo>
                    <a:pt x="306" y="90"/>
                  </a:lnTo>
                  <a:lnTo>
                    <a:pt x="304" y="86"/>
                  </a:lnTo>
                  <a:lnTo>
                    <a:pt x="301" y="83"/>
                  </a:lnTo>
                  <a:lnTo>
                    <a:pt x="299" y="80"/>
                  </a:lnTo>
                  <a:lnTo>
                    <a:pt x="297" y="78"/>
                  </a:lnTo>
                  <a:lnTo>
                    <a:pt x="298" y="74"/>
                  </a:lnTo>
                  <a:lnTo>
                    <a:pt x="299" y="69"/>
                  </a:lnTo>
                  <a:lnTo>
                    <a:pt x="300" y="66"/>
                  </a:lnTo>
                  <a:lnTo>
                    <a:pt x="300" y="63"/>
                  </a:lnTo>
                  <a:lnTo>
                    <a:pt x="301" y="60"/>
                  </a:lnTo>
                  <a:lnTo>
                    <a:pt x="303" y="57"/>
                  </a:lnTo>
                  <a:lnTo>
                    <a:pt x="302" y="50"/>
                  </a:lnTo>
                  <a:lnTo>
                    <a:pt x="301" y="43"/>
                  </a:lnTo>
                  <a:lnTo>
                    <a:pt x="301" y="37"/>
                  </a:lnTo>
                  <a:lnTo>
                    <a:pt x="301" y="32"/>
                  </a:lnTo>
                  <a:lnTo>
                    <a:pt x="301" y="27"/>
                  </a:lnTo>
                  <a:lnTo>
                    <a:pt x="302" y="23"/>
                  </a:lnTo>
                  <a:lnTo>
                    <a:pt x="303" y="19"/>
                  </a:lnTo>
                  <a:lnTo>
                    <a:pt x="304" y="16"/>
                  </a:lnTo>
                  <a:lnTo>
                    <a:pt x="307" y="11"/>
                  </a:lnTo>
                  <a:lnTo>
                    <a:pt x="310" y="7"/>
                  </a:lnTo>
                  <a:lnTo>
                    <a:pt x="312" y="3"/>
                  </a:lnTo>
                  <a:lnTo>
                    <a:pt x="314" y="0"/>
                  </a:lnTo>
                  <a:lnTo>
                    <a:pt x="308" y="3"/>
                  </a:lnTo>
                  <a:lnTo>
                    <a:pt x="302" y="6"/>
                  </a:lnTo>
                  <a:lnTo>
                    <a:pt x="297" y="8"/>
                  </a:lnTo>
                  <a:lnTo>
                    <a:pt x="290" y="9"/>
                  </a:lnTo>
                  <a:lnTo>
                    <a:pt x="284" y="11"/>
                  </a:lnTo>
                  <a:lnTo>
                    <a:pt x="278" y="12"/>
                  </a:lnTo>
                  <a:lnTo>
                    <a:pt x="271" y="12"/>
                  </a:lnTo>
                  <a:lnTo>
                    <a:pt x="264" y="12"/>
                  </a:lnTo>
                  <a:lnTo>
                    <a:pt x="256" y="12"/>
                  </a:lnTo>
                  <a:lnTo>
                    <a:pt x="245" y="12"/>
                  </a:lnTo>
                  <a:lnTo>
                    <a:pt x="233" y="12"/>
                  </a:lnTo>
                  <a:lnTo>
                    <a:pt x="222" y="12"/>
                  </a:lnTo>
                  <a:lnTo>
                    <a:pt x="215" y="13"/>
                  </a:lnTo>
                  <a:lnTo>
                    <a:pt x="206" y="14"/>
                  </a:lnTo>
                  <a:lnTo>
                    <a:pt x="197" y="16"/>
                  </a:lnTo>
                  <a:lnTo>
                    <a:pt x="187" y="18"/>
                  </a:lnTo>
                  <a:lnTo>
                    <a:pt x="177" y="21"/>
                  </a:lnTo>
                  <a:lnTo>
                    <a:pt x="168" y="24"/>
                  </a:lnTo>
                  <a:lnTo>
                    <a:pt x="159" y="26"/>
                  </a:lnTo>
                  <a:lnTo>
                    <a:pt x="153" y="29"/>
                  </a:lnTo>
                  <a:lnTo>
                    <a:pt x="150" y="30"/>
                  </a:lnTo>
                  <a:lnTo>
                    <a:pt x="145" y="32"/>
                  </a:lnTo>
                  <a:lnTo>
                    <a:pt x="140" y="34"/>
                  </a:lnTo>
                  <a:lnTo>
                    <a:pt x="135" y="37"/>
                  </a:lnTo>
                  <a:lnTo>
                    <a:pt x="130" y="40"/>
                  </a:lnTo>
                  <a:lnTo>
                    <a:pt x="124" y="44"/>
                  </a:lnTo>
                  <a:lnTo>
                    <a:pt x="119" y="48"/>
                  </a:lnTo>
                  <a:lnTo>
                    <a:pt x="116" y="51"/>
                  </a:lnTo>
                  <a:lnTo>
                    <a:pt x="118" y="52"/>
                  </a:lnTo>
                  <a:lnTo>
                    <a:pt x="123" y="52"/>
                  </a:lnTo>
                  <a:lnTo>
                    <a:pt x="128" y="53"/>
                  </a:lnTo>
                  <a:lnTo>
                    <a:pt x="131" y="53"/>
                  </a:lnTo>
                  <a:lnTo>
                    <a:pt x="131" y="88"/>
                  </a:lnTo>
                  <a:lnTo>
                    <a:pt x="131" y="89"/>
                  </a:lnTo>
                  <a:lnTo>
                    <a:pt x="131" y="90"/>
                  </a:lnTo>
                  <a:lnTo>
                    <a:pt x="132" y="91"/>
                  </a:lnTo>
                  <a:lnTo>
                    <a:pt x="133" y="92"/>
                  </a:lnTo>
                  <a:lnTo>
                    <a:pt x="134" y="93"/>
                  </a:lnTo>
                  <a:lnTo>
                    <a:pt x="136" y="94"/>
                  </a:lnTo>
                  <a:lnTo>
                    <a:pt x="138" y="95"/>
                  </a:lnTo>
                  <a:lnTo>
                    <a:pt x="140" y="97"/>
                  </a:lnTo>
                  <a:lnTo>
                    <a:pt x="141" y="98"/>
                  </a:lnTo>
                  <a:lnTo>
                    <a:pt x="141" y="99"/>
                  </a:lnTo>
                  <a:lnTo>
                    <a:pt x="142" y="100"/>
                  </a:lnTo>
                  <a:lnTo>
                    <a:pt x="142" y="101"/>
                  </a:lnTo>
                  <a:lnTo>
                    <a:pt x="142" y="102"/>
                  </a:lnTo>
                  <a:lnTo>
                    <a:pt x="141" y="104"/>
                  </a:lnTo>
                  <a:lnTo>
                    <a:pt x="141" y="105"/>
                  </a:lnTo>
                  <a:lnTo>
                    <a:pt x="140" y="106"/>
                  </a:lnTo>
                  <a:lnTo>
                    <a:pt x="139" y="107"/>
                  </a:lnTo>
                  <a:lnTo>
                    <a:pt x="138" y="107"/>
                  </a:lnTo>
                  <a:lnTo>
                    <a:pt x="136" y="107"/>
                  </a:lnTo>
                  <a:lnTo>
                    <a:pt x="135" y="108"/>
                  </a:lnTo>
                  <a:lnTo>
                    <a:pt x="128" y="107"/>
                  </a:lnTo>
                  <a:lnTo>
                    <a:pt x="120" y="107"/>
                  </a:lnTo>
                  <a:lnTo>
                    <a:pt x="116" y="108"/>
                  </a:lnTo>
                  <a:lnTo>
                    <a:pt x="112" y="111"/>
                  </a:lnTo>
                  <a:lnTo>
                    <a:pt x="106" y="113"/>
                  </a:lnTo>
                  <a:lnTo>
                    <a:pt x="101" y="116"/>
                  </a:lnTo>
                  <a:lnTo>
                    <a:pt x="99" y="118"/>
                  </a:lnTo>
                  <a:lnTo>
                    <a:pt x="97" y="120"/>
                  </a:lnTo>
                  <a:lnTo>
                    <a:pt x="95" y="122"/>
                  </a:lnTo>
                  <a:lnTo>
                    <a:pt x="93" y="124"/>
                  </a:lnTo>
                  <a:lnTo>
                    <a:pt x="92" y="126"/>
                  </a:lnTo>
                  <a:lnTo>
                    <a:pt x="91" y="128"/>
                  </a:lnTo>
                  <a:lnTo>
                    <a:pt x="90" y="131"/>
                  </a:lnTo>
                  <a:lnTo>
                    <a:pt x="90" y="133"/>
                  </a:lnTo>
                  <a:lnTo>
                    <a:pt x="87" y="134"/>
                  </a:lnTo>
                  <a:lnTo>
                    <a:pt x="84" y="135"/>
                  </a:lnTo>
                  <a:lnTo>
                    <a:pt x="82" y="137"/>
                  </a:lnTo>
                  <a:lnTo>
                    <a:pt x="79" y="139"/>
                  </a:lnTo>
                  <a:lnTo>
                    <a:pt x="74" y="143"/>
                  </a:lnTo>
                  <a:lnTo>
                    <a:pt x="69" y="148"/>
                  </a:lnTo>
                  <a:lnTo>
                    <a:pt x="66" y="150"/>
                  </a:lnTo>
                  <a:lnTo>
                    <a:pt x="62" y="152"/>
                  </a:lnTo>
                  <a:lnTo>
                    <a:pt x="59" y="155"/>
                  </a:lnTo>
                  <a:lnTo>
                    <a:pt x="55" y="156"/>
                  </a:lnTo>
                  <a:lnTo>
                    <a:pt x="51" y="158"/>
                  </a:lnTo>
                  <a:lnTo>
                    <a:pt x="46" y="159"/>
                  </a:lnTo>
                  <a:lnTo>
                    <a:pt x="41" y="160"/>
                  </a:lnTo>
                  <a:lnTo>
                    <a:pt x="35" y="160"/>
                  </a:lnTo>
                  <a:lnTo>
                    <a:pt x="31" y="160"/>
                  </a:lnTo>
                  <a:lnTo>
                    <a:pt x="29" y="161"/>
                  </a:lnTo>
                  <a:lnTo>
                    <a:pt x="26" y="161"/>
                  </a:lnTo>
                  <a:lnTo>
                    <a:pt x="24" y="162"/>
                  </a:lnTo>
                  <a:lnTo>
                    <a:pt x="20" y="164"/>
                  </a:lnTo>
                  <a:lnTo>
                    <a:pt x="17" y="167"/>
                  </a:lnTo>
                  <a:lnTo>
                    <a:pt x="13" y="169"/>
                  </a:lnTo>
                  <a:lnTo>
                    <a:pt x="10" y="172"/>
                  </a:lnTo>
                  <a:lnTo>
                    <a:pt x="8" y="174"/>
                  </a:lnTo>
                  <a:lnTo>
                    <a:pt x="6" y="175"/>
                  </a:lnTo>
                  <a:lnTo>
                    <a:pt x="3" y="176"/>
                  </a:lnTo>
                  <a:lnTo>
                    <a:pt x="0" y="177"/>
                  </a:lnTo>
                  <a:lnTo>
                    <a:pt x="0" y="200"/>
                  </a:lnTo>
                  <a:lnTo>
                    <a:pt x="0" y="208"/>
                  </a:lnTo>
                  <a:lnTo>
                    <a:pt x="69" y="253"/>
                  </a:lnTo>
                  <a:lnTo>
                    <a:pt x="170" y="323"/>
                  </a:lnTo>
                  <a:lnTo>
                    <a:pt x="179" y="331"/>
                  </a:lnTo>
                  <a:lnTo>
                    <a:pt x="185" y="341"/>
                  </a:lnTo>
                  <a:lnTo>
                    <a:pt x="189" y="344"/>
                  </a:lnTo>
                  <a:lnTo>
                    <a:pt x="194" y="347"/>
                  </a:lnTo>
                  <a:lnTo>
                    <a:pt x="201" y="352"/>
                  </a:lnTo>
                  <a:lnTo>
                    <a:pt x="210" y="357"/>
                  </a:lnTo>
                  <a:lnTo>
                    <a:pt x="218" y="362"/>
                  </a:lnTo>
                  <a:lnTo>
                    <a:pt x="226" y="366"/>
                  </a:lnTo>
                  <a:lnTo>
                    <a:pt x="229" y="368"/>
                  </a:lnTo>
                  <a:lnTo>
                    <a:pt x="232" y="369"/>
                  </a:lnTo>
                  <a:lnTo>
                    <a:pt x="234" y="370"/>
                  </a:lnTo>
                  <a:lnTo>
                    <a:pt x="235" y="37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9" name="Freeform 238"/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4318691" y="3741179"/>
              <a:ext cx="591439" cy="520292"/>
            </a:xfrm>
            <a:custGeom>
              <a:avLst/>
              <a:gdLst>
                <a:gd name="T0" fmla="*/ 2147483647 w 877"/>
                <a:gd name="T1" fmla="*/ 2147483647 h 826"/>
                <a:gd name="T2" fmla="*/ 2147483647 w 877"/>
                <a:gd name="T3" fmla="*/ 2147483647 h 826"/>
                <a:gd name="T4" fmla="*/ 2147483647 w 877"/>
                <a:gd name="T5" fmla="*/ 2147483647 h 826"/>
                <a:gd name="T6" fmla="*/ 2147483647 w 877"/>
                <a:gd name="T7" fmla="*/ 2147483647 h 826"/>
                <a:gd name="T8" fmla="*/ 2147483647 w 877"/>
                <a:gd name="T9" fmla="*/ 2147483647 h 826"/>
                <a:gd name="T10" fmla="*/ 2147483647 w 877"/>
                <a:gd name="T11" fmla="*/ 2147483647 h 826"/>
                <a:gd name="T12" fmla="*/ 2147483647 w 877"/>
                <a:gd name="T13" fmla="*/ 2147483647 h 826"/>
                <a:gd name="T14" fmla="*/ 2147483647 w 877"/>
                <a:gd name="T15" fmla="*/ 2147483647 h 826"/>
                <a:gd name="T16" fmla="*/ 2147483647 w 877"/>
                <a:gd name="T17" fmla="*/ 2147483647 h 826"/>
                <a:gd name="T18" fmla="*/ 2147483647 w 877"/>
                <a:gd name="T19" fmla="*/ 2147483647 h 826"/>
                <a:gd name="T20" fmla="*/ 2147483647 w 877"/>
                <a:gd name="T21" fmla="*/ 2147483647 h 826"/>
                <a:gd name="T22" fmla="*/ 2147483647 w 877"/>
                <a:gd name="T23" fmla="*/ 2147483647 h 826"/>
                <a:gd name="T24" fmla="*/ 2147483647 w 877"/>
                <a:gd name="T25" fmla="*/ 2147483647 h 826"/>
                <a:gd name="T26" fmla="*/ 2147483647 w 877"/>
                <a:gd name="T27" fmla="*/ 2147483647 h 826"/>
                <a:gd name="T28" fmla="*/ 2147483647 w 877"/>
                <a:gd name="T29" fmla="*/ 2147483647 h 826"/>
                <a:gd name="T30" fmla="*/ 2147483647 w 877"/>
                <a:gd name="T31" fmla="*/ 2147483647 h 826"/>
                <a:gd name="T32" fmla="*/ 2147483647 w 877"/>
                <a:gd name="T33" fmla="*/ 2147483647 h 826"/>
                <a:gd name="T34" fmla="*/ 2147483647 w 877"/>
                <a:gd name="T35" fmla="*/ 2147483647 h 826"/>
                <a:gd name="T36" fmla="*/ 2147483647 w 877"/>
                <a:gd name="T37" fmla="*/ 2147483647 h 826"/>
                <a:gd name="T38" fmla="*/ 2147483647 w 877"/>
                <a:gd name="T39" fmla="*/ 2147483647 h 826"/>
                <a:gd name="T40" fmla="*/ 2147483647 w 877"/>
                <a:gd name="T41" fmla="*/ 2147483647 h 826"/>
                <a:gd name="T42" fmla="*/ 2147483647 w 877"/>
                <a:gd name="T43" fmla="*/ 2147483647 h 826"/>
                <a:gd name="T44" fmla="*/ 2147483647 w 877"/>
                <a:gd name="T45" fmla="*/ 2147483647 h 826"/>
                <a:gd name="T46" fmla="*/ 2147483647 w 877"/>
                <a:gd name="T47" fmla="*/ 0 h 826"/>
                <a:gd name="T48" fmla="*/ 2147483647 w 877"/>
                <a:gd name="T49" fmla="*/ 2147483647 h 826"/>
                <a:gd name="T50" fmla="*/ 2147483647 w 877"/>
                <a:gd name="T51" fmla="*/ 2147483647 h 826"/>
                <a:gd name="T52" fmla="*/ 2147483647 w 877"/>
                <a:gd name="T53" fmla="*/ 2147483647 h 826"/>
                <a:gd name="T54" fmla="*/ 2147483647 w 877"/>
                <a:gd name="T55" fmla="*/ 2147483647 h 826"/>
                <a:gd name="T56" fmla="*/ 2147483647 w 877"/>
                <a:gd name="T57" fmla="*/ 2147483647 h 826"/>
                <a:gd name="T58" fmla="*/ 2147483647 w 877"/>
                <a:gd name="T59" fmla="*/ 2147483647 h 826"/>
                <a:gd name="T60" fmla="*/ 2147483647 w 877"/>
                <a:gd name="T61" fmla="*/ 2147483647 h 826"/>
                <a:gd name="T62" fmla="*/ 2147483647 w 877"/>
                <a:gd name="T63" fmla="*/ 2147483647 h 826"/>
                <a:gd name="T64" fmla="*/ 2147483647 w 877"/>
                <a:gd name="T65" fmla="*/ 2147483647 h 826"/>
                <a:gd name="T66" fmla="*/ 2147483647 w 877"/>
                <a:gd name="T67" fmla="*/ 2147483647 h 826"/>
                <a:gd name="T68" fmla="*/ 2147483647 w 877"/>
                <a:gd name="T69" fmla="*/ 2147483647 h 826"/>
                <a:gd name="T70" fmla="*/ 2147483647 w 877"/>
                <a:gd name="T71" fmla="*/ 2147483647 h 826"/>
                <a:gd name="T72" fmla="*/ 2147483647 w 877"/>
                <a:gd name="T73" fmla="*/ 2147483647 h 826"/>
                <a:gd name="T74" fmla="*/ 2147483647 w 877"/>
                <a:gd name="T75" fmla="*/ 2147483647 h 826"/>
                <a:gd name="T76" fmla="*/ 2147483647 w 877"/>
                <a:gd name="T77" fmla="*/ 2147483647 h 826"/>
                <a:gd name="T78" fmla="*/ 2147483647 w 877"/>
                <a:gd name="T79" fmla="*/ 2147483647 h 826"/>
                <a:gd name="T80" fmla="*/ 2147483647 w 877"/>
                <a:gd name="T81" fmla="*/ 2147483647 h 826"/>
                <a:gd name="T82" fmla="*/ 2147483647 w 877"/>
                <a:gd name="T83" fmla="*/ 2147483647 h 826"/>
                <a:gd name="T84" fmla="*/ 2147483647 w 877"/>
                <a:gd name="T85" fmla="*/ 2147483647 h 826"/>
                <a:gd name="T86" fmla="*/ 2147483647 w 877"/>
                <a:gd name="T87" fmla="*/ 2147483647 h 826"/>
                <a:gd name="T88" fmla="*/ 2147483647 w 877"/>
                <a:gd name="T89" fmla="*/ 2147483647 h 826"/>
                <a:gd name="T90" fmla="*/ 2147483647 w 877"/>
                <a:gd name="T91" fmla="*/ 2147483647 h 826"/>
                <a:gd name="T92" fmla="*/ 2147483647 w 877"/>
                <a:gd name="T93" fmla="*/ 2147483647 h 826"/>
                <a:gd name="T94" fmla="*/ 2147483647 w 877"/>
                <a:gd name="T95" fmla="*/ 2147483647 h 826"/>
                <a:gd name="T96" fmla="*/ 2147483647 w 877"/>
                <a:gd name="T97" fmla="*/ 2147483647 h 826"/>
                <a:gd name="T98" fmla="*/ 2147483647 w 877"/>
                <a:gd name="T99" fmla="*/ 2147483647 h 826"/>
                <a:gd name="T100" fmla="*/ 2147483647 w 877"/>
                <a:gd name="T101" fmla="*/ 2147483647 h 826"/>
                <a:gd name="T102" fmla="*/ 2147483647 w 877"/>
                <a:gd name="T103" fmla="*/ 2147483647 h 826"/>
                <a:gd name="T104" fmla="*/ 2147483647 w 877"/>
                <a:gd name="T105" fmla="*/ 2147483647 h 826"/>
                <a:gd name="T106" fmla="*/ 2147483647 w 877"/>
                <a:gd name="T107" fmla="*/ 2147483647 h 826"/>
                <a:gd name="T108" fmla="*/ 2147483647 w 877"/>
                <a:gd name="T109" fmla="*/ 2147483647 h 826"/>
                <a:gd name="T110" fmla="*/ 2147483647 w 877"/>
                <a:gd name="T111" fmla="*/ 2147483647 h 826"/>
                <a:gd name="T112" fmla="*/ 2147483647 w 877"/>
                <a:gd name="T113" fmla="*/ 2147483647 h 826"/>
                <a:gd name="T114" fmla="*/ 2147483647 w 877"/>
                <a:gd name="T115" fmla="*/ 2147483647 h 82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877" h="826">
                  <a:moveTo>
                    <a:pt x="0" y="190"/>
                  </a:moveTo>
                  <a:lnTo>
                    <a:pt x="16" y="167"/>
                  </a:lnTo>
                  <a:lnTo>
                    <a:pt x="33" y="147"/>
                  </a:lnTo>
                  <a:lnTo>
                    <a:pt x="36" y="141"/>
                  </a:lnTo>
                  <a:lnTo>
                    <a:pt x="39" y="133"/>
                  </a:lnTo>
                  <a:lnTo>
                    <a:pt x="41" y="126"/>
                  </a:lnTo>
                  <a:lnTo>
                    <a:pt x="43" y="118"/>
                  </a:lnTo>
                  <a:lnTo>
                    <a:pt x="46" y="109"/>
                  </a:lnTo>
                  <a:lnTo>
                    <a:pt x="47" y="99"/>
                  </a:lnTo>
                  <a:lnTo>
                    <a:pt x="47" y="87"/>
                  </a:lnTo>
                  <a:lnTo>
                    <a:pt x="46" y="73"/>
                  </a:lnTo>
                  <a:lnTo>
                    <a:pt x="46" y="70"/>
                  </a:lnTo>
                  <a:lnTo>
                    <a:pt x="47" y="67"/>
                  </a:lnTo>
                  <a:lnTo>
                    <a:pt x="49" y="66"/>
                  </a:lnTo>
                  <a:lnTo>
                    <a:pt x="52" y="65"/>
                  </a:lnTo>
                  <a:lnTo>
                    <a:pt x="61" y="64"/>
                  </a:lnTo>
                  <a:lnTo>
                    <a:pt x="72" y="63"/>
                  </a:lnTo>
                  <a:lnTo>
                    <a:pt x="78" y="61"/>
                  </a:lnTo>
                  <a:lnTo>
                    <a:pt x="83" y="59"/>
                  </a:lnTo>
                  <a:lnTo>
                    <a:pt x="89" y="55"/>
                  </a:lnTo>
                  <a:lnTo>
                    <a:pt x="93" y="50"/>
                  </a:lnTo>
                  <a:lnTo>
                    <a:pt x="96" y="42"/>
                  </a:lnTo>
                  <a:lnTo>
                    <a:pt x="98" y="33"/>
                  </a:lnTo>
                  <a:lnTo>
                    <a:pt x="99" y="20"/>
                  </a:lnTo>
                  <a:lnTo>
                    <a:pt x="98" y="6"/>
                  </a:lnTo>
                  <a:lnTo>
                    <a:pt x="124" y="4"/>
                  </a:lnTo>
                  <a:lnTo>
                    <a:pt x="147" y="5"/>
                  </a:lnTo>
                  <a:lnTo>
                    <a:pt x="168" y="6"/>
                  </a:lnTo>
                  <a:lnTo>
                    <a:pt x="188" y="9"/>
                  </a:lnTo>
                  <a:lnTo>
                    <a:pt x="208" y="13"/>
                  </a:lnTo>
                  <a:lnTo>
                    <a:pt x="226" y="18"/>
                  </a:lnTo>
                  <a:lnTo>
                    <a:pt x="242" y="24"/>
                  </a:lnTo>
                  <a:lnTo>
                    <a:pt x="259" y="31"/>
                  </a:lnTo>
                  <a:lnTo>
                    <a:pt x="264" y="35"/>
                  </a:lnTo>
                  <a:lnTo>
                    <a:pt x="269" y="39"/>
                  </a:lnTo>
                  <a:lnTo>
                    <a:pt x="273" y="43"/>
                  </a:lnTo>
                  <a:lnTo>
                    <a:pt x="276" y="47"/>
                  </a:lnTo>
                  <a:lnTo>
                    <a:pt x="281" y="57"/>
                  </a:lnTo>
                  <a:lnTo>
                    <a:pt x="283" y="67"/>
                  </a:lnTo>
                  <a:lnTo>
                    <a:pt x="285" y="78"/>
                  </a:lnTo>
                  <a:lnTo>
                    <a:pt x="288" y="88"/>
                  </a:lnTo>
                  <a:lnTo>
                    <a:pt x="289" y="93"/>
                  </a:lnTo>
                  <a:lnTo>
                    <a:pt x="292" y="97"/>
                  </a:lnTo>
                  <a:lnTo>
                    <a:pt x="295" y="101"/>
                  </a:lnTo>
                  <a:lnTo>
                    <a:pt x="298" y="105"/>
                  </a:lnTo>
                  <a:lnTo>
                    <a:pt x="306" y="108"/>
                  </a:lnTo>
                  <a:lnTo>
                    <a:pt x="315" y="110"/>
                  </a:lnTo>
                  <a:lnTo>
                    <a:pt x="325" y="110"/>
                  </a:lnTo>
                  <a:lnTo>
                    <a:pt x="334" y="110"/>
                  </a:lnTo>
                  <a:lnTo>
                    <a:pt x="344" y="109"/>
                  </a:lnTo>
                  <a:lnTo>
                    <a:pt x="354" y="109"/>
                  </a:lnTo>
                  <a:lnTo>
                    <a:pt x="363" y="109"/>
                  </a:lnTo>
                  <a:lnTo>
                    <a:pt x="372" y="111"/>
                  </a:lnTo>
                  <a:lnTo>
                    <a:pt x="388" y="117"/>
                  </a:lnTo>
                  <a:lnTo>
                    <a:pt x="405" y="124"/>
                  </a:lnTo>
                  <a:lnTo>
                    <a:pt x="421" y="133"/>
                  </a:lnTo>
                  <a:lnTo>
                    <a:pt x="438" y="143"/>
                  </a:lnTo>
                  <a:lnTo>
                    <a:pt x="454" y="152"/>
                  </a:lnTo>
                  <a:lnTo>
                    <a:pt x="471" y="159"/>
                  </a:lnTo>
                  <a:lnTo>
                    <a:pt x="478" y="162"/>
                  </a:lnTo>
                  <a:lnTo>
                    <a:pt x="487" y="164"/>
                  </a:lnTo>
                  <a:lnTo>
                    <a:pt x="496" y="166"/>
                  </a:lnTo>
                  <a:lnTo>
                    <a:pt x="505" y="166"/>
                  </a:lnTo>
                  <a:lnTo>
                    <a:pt x="513" y="166"/>
                  </a:lnTo>
                  <a:lnTo>
                    <a:pt x="521" y="166"/>
                  </a:lnTo>
                  <a:lnTo>
                    <a:pt x="529" y="166"/>
                  </a:lnTo>
                  <a:lnTo>
                    <a:pt x="538" y="166"/>
                  </a:lnTo>
                  <a:lnTo>
                    <a:pt x="538" y="158"/>
                  </a:lnTo>
                  <a:lnTo>
                    <a:pt x="540" y="150"/>
                  </a:lnTo>
                  <a:lnTo>
                    <a:pt x="542" y="143"/>
                  </a:lnTo>
                  <a:lnTo>
                    <a:pt x="544" y="137"/>
                  </a:lnTo>
                  <a:lnTo>
                    <a:pt x="549" y="126"/>
                  </a:lnTo>
                  <a:lnTo>
                    <a:pt x="551" y="117"/>
                  </a:lnTo>
                  <a:lnTo>
                    <a:pt x="550" y="112"/>
                  </a:lnTo>
                  <a:lnTo>
                    <a:pt x="547" y="108"/>
                  </a:lnTo>
                  <a:lnTo>
                    <a:pt x="544" y="103"/>
                  </a:lnTo>
                  <a:lnTo>
                    <a:pt x="541" y="98"/>
                  </a:lnTo>
                  <a:lnTo>
                    <a:pt x="537" y="93"/>
                  </a:lnTo>
                  <a:lnTo>
                    <a:pt x="534" y="87"/>
                  </a:lnTo>
                  <a:lnTo>
                    <a:pt x="531" y="81"/>
                  </a:lnTo>
                  <a:lnTo>
                    <a:pt x="531" y="73"/>
                  </a:lnTo>
                  <a:lnTo>
                    <a:pt x="531" y="61"/>
                  </a:lnTo>
                  <a:lnTo>
                    <a:pt x="531" y="49"/>
                  </a:lnTo>
                  <a:lnTo>
                    <a:pt x="539" y="49"/>
                  </a:lnTo>
                  <a:lnTo>
                    <a:pt x="547" y="47"/>
                  </a:lnTo>
                  <a:lnTo>
                    <a:pt x="554" y="45"/>
                  </a:lnTo>
                  <a:lnTo>
                    <a:pt x="562" y="42"/>
                  </a:lnTo>
                  <a:lnTo>
                    <a:pt x="574" y="34"/>
                  </a:lnTo>
                  <a:lnTo>
                    <a:pt x="586" y="24"/>
                  </a:lnTo>
                  <a:lnTo>
                    <a:pt x="598" y="15"/>
                  </a:lnTo>
                  <a:lnTo>
                    <a:pt x="610" y="7"/>
                  </a:lnTo>
                  <a:lnTo>
                    <a:pt x="617" y="4"/>
                  </a:lnTo>
                  <a:lnTo>
                    <a:pt x="623" y="2"/>
                  </a:lnTo>
                  <a:lnTo>
                    <a:pt x="630" y="0"/>
                  </a:lnTo>
                  <a:lnTo>
                    <a:pt x="638" y="0"/>
                  </a:lnTo>
                  <a:lnTo>
                    <a:pt x="650" y="0"/>
                  </a:lnTo>
                  <a:lnTo>
                    <a:pt x="659" y="1"/>
                  </a:lnTo>
                  <a:lnTo>
                    <a:pt x="668" y="2"/>
                  </a:lnTo>
                  <a:lnTo>
                    <a:pt x="676" y="4"/>
                  </a:lnTo>
                  <a:lnTo>
                    <a:pt x="681" y="6"/>
                  </a:lnTo>
                  <a:lnTo>
                    <a:pt x="685" y="9"/>
                  </a:lnTo>
                  <a:lnTo>
                    <a:pt x="688" y="12"/>
                  </a:lnTo>
                  <a:lnTo>
                    <a:pt x="691" y="16"/>
                  </a:lnTo>
                  <a:lnTo>
                    <a:pt x="695" y="24"/>
                  </a:lnTo>
                  <a:lnTo>
                    <a:pt x="698" y="34"/>
                  </a:lnTo>
                  <a:lnTo>
                    <a:pt x="700" y="39"/>
                  </a:lnTo>
                  <a:lnTo>
                    <a:pt x="702" y="44"/>
                  </a:lnTo>
                  <a:lnTo>
                    <a:pt x="706" y="50"/>
                  </a:lnTo>
                  <a:lnTo>
                    <a:pt x="710" y="55"/>
                  </a:lnTo>
                  <a:lnTo>
                    <a:pt x="715" y="58"/>
                  </a:lnTo>
                  <a:lnTo>
                    <a:pt x="721" y="61"/>
                  </a:lnTo>
                  <a:lnTo>
                    <a:pt x="728" y="63"/>
                  </a:lnTo>
                  <a:lnTo>
                    <a:pt x="734" y="65"/>
                  </a:lnTo>
                  <a:lnTo>
                    <a:pt x="750" y="67"/>
                  </a:lnTo>
                  <a:lnTo>
                    <a:pt x="765" y="69"/>
                  </a:lnTo>
                  <a:lnTo>
                    <a:pt x="798" y="71"/>
                  </a:lnTo>
                  <a:lnTo>
                    <a:pt x="830" y="73"/>
                  </a:lnTo>
                  <a:lnTo>
                    <a:pt x="830" y="83"/>
                  </a:lnTo>
                  <a:lnTo>
                    <a:pt x="830" y="90"/>
                  </a:lnTo>
                  <a:lnTo>
                    <a:pt x="830" y="97"/>
                  </a:lnTo>
                  <a:lnTo>
                    <a:pt x="830" y="105"/>
                  </a:lnTo>
                  <a:lnTo>
                    <a:pt x="830" y="109"/>
                  </a:lnTo>
                  <a:lnTo>
                    <a:pt x="832" y="113"/>
                  </a:lnTo>
                  <a:lnTo>
                    <a:pt x="834" y="117"/>
                  </a:lnTo>
                  <a:lnTo>
                    <a:pt x="836" y="121"/>
                  </a:lnTo>
                  <a:lnTo>
                    <a:pt x="838" y="126"/>
                  </a:lnTo>
                  <a:lnTo>
                    <a:pt x="841" y="132"/>
                  </a:lnTo>
                  <a:lnTo>
                    <a:pt x="843" y="140"/>
                  </a:lnTo>
                  <a:lnTo>
                    <a:pt x="843" y="148"/>
                  </a:lnTo>
                  <a:lnTo>
                    <a:pt x="842" y="152"/>
                  </a:lnTo>
                  <a:lnTo>
                    <a:pt x="840" y="156"/>
                  </a:lnTo>
                  <a:lnTo>
                    <a:pt x="836" y="159"/>
                  </a:lnTo>
                  <a:lnTo>
                    <a:pt x="833" y="162"/>
                  </a:lnTo>
                  <a:lnTo>
                    <a:pt x="830" y="165"/>
                  </a:lnTo>
                  <a:lnTo>
                    <a:pt x="826" y="168"/>
                  </a:lnTo>
                  <a:lnTo>
                    <a:pt x="824" y="170"/>
                  </a:lnTo>
                  <a:lnTo>
                    <a:pt x="823" y="172"/>
                  </a:lnTo>
                  <a:lnTo>
                    <a:pt x="824" y="184"/>
                  </a:lnTo>
                  <a:lnTo>
                    <a:pt x="825" y="196"/>
                  </a:lnTo>
                  <a:lnTo>
                    <a:pt x="829" y="207"/>
                  </a:lnTo>
                  <a:lnTo>
                    <a:pt x="834" y="217"/>
                  </a:lnTo>
                  <a:lnTo>
                    <a:pt x="841" y="227"/>
                  </a:lnTo>
                  <a:lnTo>
                    <a:pt x="848" y="236"/>
                  </a:lnTo>
                  <a:lnTo>
                    <a:pt x="858" y="245"/>
                  </a:lnTo>
                  <a:lnTo>
                    <a:pt x="869" y="253"/>
                  </a:lnTo>
                  <a:lnTo>
                    <a:pt x="876" y="671"/>
                  </a:lnTo>
                  <a:lnTo>
                    <a:pt x="876" y="680"/>
                  </a:lnTo>
                  <a:lnTo>
                    <a:pt x="876" y="687"/>
                  </a:lnTo>
                  <a:lnTo>
                    <a:pt x="876" y="697"/>
                  </a:lnTo>
                  <a:lnTo>
                    <a:pt x="876" y="709"/>
                  </a:lnTo>
                  <a:lnTo>
                    <a:pt x="877" y="726"/>
                  </a:lnTo>
                  <a:lnTo>
                    <a:pt x="877" y="741"/>
                  </a:lnTo>
                  <a:lnTo>
                    <a:pt x="877" y="756"/>
                  </a:lnTo>
                  <a:lnTo>
                    <a:pt x="876" y="766"/>
                  </a:lnTo>
                  <a:lnTo>
                    <a:pt x="874" y="771"/>
                  </a:lnTo>
                  <a:lnTo>
                    <a:pt x="870" y="775"/>
                  </a:lnTo>
                  <a:lnTo>
                    <a:pt x="867" y="778"/>
                  </a:lnTo>
                  <a:lnTo>
                    <a:pt x="863" y="780"/>
                  </a:lnTo>
                  <a:lnTo>
                    <a:pt x="856" y="782"/>
                  </a:lnTo>
                  <a:lnTo>
                    <a:pt x="848" y="783"/>
                  </a:lnTo>
                  <a:lnTo>
                    <a:pt x="840" y="783"/>
                  </a:lnTo>
                  <a:lnTo>
                    <a:pt x="830" y="782"/>
                  </a:lnTo>
                  <a:lnTo>
                    <a:pt x="830" y="792"/>
                  </a:lnTo>
                  <a:lnTo>
                    <a:pt x="830" y="804"/>
                  </a:lnTo>
                  <a:lnTo>
                    <a:pt x="830" y="816"/>
                  </a:lnTo>
                  <a:lnTo>
                    <a:pt x="830" y="826"/>
                  </a:lnTo>
                  <a:lnTo>
                    <a:pt x="378" y="592"/>
                  </a:lnTo>
                  <a:lnTo>
                    <a:pt x="366" y="593"/>
                  </a:lnTo>
                  <a:lnTo>
                    <a:pt x="359" y="595"/>
                  </a:lnTo>
                  <a:lnTo>
                    <a:pt x="353" y="597"/>
                  </a:lnTo>
                  <a:lnTo>
                    <a:pt x="344" y="598"/>
                  </a:lnTo>
                  <a:lnTo>
                    <a:pt x="331" y="607"/>
                  </a:lnTo>
                  <a:lnTo>
                    <a:pt x="318" y="616"/>
                  </a:lnTo>
                  <a:lnTo>
                    <a:pt x="308" y="620"/>
                  </a:lnTo>
                  <a:lnTo>
                    <a:pt x="297" y="624"/>
                  </a:lnTo>
                  <a:lnTo>
                    <a:pt x="292" y="626"/>
                  </a:lnTo>
                  <a:lnTo>
                    <a:pt x="285" y="627"/>
                  </a:lnTo>
                  <a:lnTo>
                    <a:pt x="278" y="628"/>
                  </a:lnTo>
                  <a:lnTo>
                    <a:pt x="272" y="628"/>
                  </a:lnTo>
                  <a:lnTo>
                    <a:pt x="263" y="627"/>
                  </a:lnTo>
                  <a:lnTo>
                    <a:pt x="254" y="624"/>
                  </a:lnTo>
                  <a:lnTo>
                    <a:pt x="246" y="620"/>
                  </a:lnTo>
                  <a:lnTo>
                    <a:pt x="238" y="614"/>
                  </a:lnTo>
                  <a:lnTo>
                    <a:pt x="230" y="609"/>
                  </a:lnTo>
                  <a:lnTo>
                    <a:pt x="224" y="602"/>
                  </a:lnTo>
                  <a:lnTo>
                    <a:pt x="220" y="597"/>
                  </a:lnTo>
                  <a:lnTo>
                    <a:pt x="218" y="592"/>
                  </a:lnTo>
                  <a:lnTo>
                    <a:pt x="193" y="586"/>
                  </a:lnTo>
                  <a:lnTo>
                    <a:pt x="173" y="579"/>
                  </a:lnTo>
                  <a:lnTo>
                    <a:pt x="165" y="577"/>
                  </a:lnTo>
                  <a:lnTo>
                    <a:pt x="157" y="577"/>
                  </a:lnTo>
                  <a:lnTo>
                    <a:pt x="152" y="578"/>
                  </a:lnTo>
                  <a:lnTo>
                    <a:pt x="148" y="579"/>
                  </a:lnTo>
                  <a:lnTo>
                    <a:pt x="143" y="583"/>
                  </a:lnTo>
                  <a:lnTo>
                    <a:pt x="139" y="586"/>
                  </a:lnTo>
                  <a:lnTo>
                    <a:pt x="138" y="577"/>
                  </a:lnTo>
                  <a:lnTo>
                    <a:pt x="137" y="570"/>
                  </a:lnTo>
                  <a:lnTo>
                    <a:pt x="136" y="564"/>
                  </a:lnTo>
                  <a:lnTo>
                    <a:pt x="134" y="558"/>
                  </a:lnTo>
                  <a:lnTo>
                    <a:pt x="130" y="553"/>
                  </a:lnTo>
                  <a:lnTo>
                    <a:pt x="127" y="549"/>
                  </a:lnTo>
                  <a:lnTo>
                    <a:pt x="124" y="545"/>
                  </a:lnTo>
                  <a:lnTo>
                    <a:pt x="119" y="541"/>
                  </a:lnTo>
                  <a:lnTo>
                    <a:pt x="109" y="535"/>
                  </a:lnTo>
                  <a:lnTo>
                    <a:pt x="98" y="530"/>
                  </a:lnTo>
                  <a:lnTo>
                    <a:pt x="87" y="526"/>
                  </a:lnTo>
                  <a:lnTo>
                    <a:pt x="75" y="521"/>
                  </a:lnTo>
                  <a:lnTo>
                    <a:pt x="63" y="517"/>
                  </a:lnTo>
                  <a:lnTo>
                    <a:pt x="52" y="513"/>
                  </a:lnTo>
                  <a:lnTo>
                    <a:pt x="41" y="509"/>
                  </a:lnTo>
                  <a:lnTo>
                    <a:pt x="33" y="503"/>
                  </a:lnTo>
                  <a:lnTo>
                    <a:pt x="28" y="499"/>
                  </a:lnTo>
                  <a:lnTo>
                    <a:pt x="24" y="496"/>
                  </a:lnTo>
                  <a:lnTo>
                    <a:pt x="20" y="492"/>
                  </a:lnTo>
                  <a:lnTo>
                    <a:pt x="18" y="487"/>
                  </a:lnTo>
                  <a:lnTo>
                    <a:pt x="16" y="482"/>
                  </a:lnTo>
                  <a:lnTo>
                    <a:pt x="14" y="476"/>
                  </a:lnTo>
                  <a:lnTo>
                    <a:pt x="13" y="469"/>
                  </a:lnTo>
                  <a:lnTo>
                    <a:pt x="13" y="462"/>
                  </a:lnTo>
                  <a:lnTo>
                    <a:pt x="14" y="439"/>
                  </a:lnTo>
                  <a:lnTo>
                    <a:pt x="16" y="417"/>
                  </a:lnTo>
                  <a:lnTo>
                    <a:pt x="18" y="395"/>
                  </a:lnTo>
                  <a:lnTo>
                    <a:pt x="19" y="376"/>
                  </a:lnTo>
                  <a:lnTo>
                    <a:pt x="19" y="352"/>
                  </a:lnTo>
                  <a:lnTo>
                    <a:pt x="19" y="329"/>
                  </a:lnTo>
                  <a:lnTo>
                    <a:pt x="19" y="305"/>
                  </a:lnTo>
                  <a:lnTo>
                    <a:pt x="19" y="281"/>
                  </a:lnTo>
                  <a:lnTo>
                    <a:pt x="17" y="258"/>
                  </a:lnTo>
                  <a:lnTo>
                    <a:pt x="14" y="234"/>
                  </a:lnTo>
                  <a:lnTo>
                    <a:pt x="11" y="223"/>
                  </a:lnTo>
                  <a:lnTo>
                    <a:pt x="7" y="212"/>
                  </a:lnTo>
                  <a:lnTo>
                    <a:pt x="4" y="202"/>
                  </a:lnTo>
                  <a:lnTo>
                    <a:pt x="0" y="19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0" name="Freeform 239"/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4245372" y="3580360"/>
              <a:ext cx="144195" cy="281905"/>
            </a:xfrm>
            <a:custGeom>
              <a:avLst/>
              <a:gdLst>
                <a:gd name="T0" fmla="*/ 2147483647 w 206"/>
                <a:gd name="T1" fmla="*/ 2147483647 h 455"/>
                <a:gd name="T2" fmla="*/ 2147483647 w 206"/>
                <a:gd name="T3" fmla="*/ 2147483647 h 455"/>
                <a:gd name="T4" fmla="*/ 2147483647 w 206"/>
                <a:gd name="T5" fmla="*/ 2147483647 h 455"/>
                <a:gd name="T6" fmla="*/ 2147483647 w 206"/>
                <a:gd name="T7" fmla="*/ 2147483647 h 455"/>
                <a:gd name="T8" fmla="*/ 2147483647 w 206"/>
                <a:gd name="T9" fmla="*/ 2147483647 h 455"/>
                <a:gd name="T10" fmla="*/ 2147483647 w 206"/>
                <a:gd name="T11" fmla="*/ 2147483647 h 455"/>
                <a:gd name="T12" fmla="*/ 2147483647 w 206"/>
                <a:gd name="T13" fmla="*/ 2147483647 h 455"/>
                <a:gd name="T14" fmla="*/ 2147483647 w 206"/>
                <a:gd name="T15" fmla="*/ 2147483647 h 455"/>
                <a:gd name="T16" fmla="*/ 2147483647 w 206"/>
                <a:gd name="T17" fmla="*/ 2147483647 h 455"/>
                <a:gd name="T18" fmla="*/ 2147483647 w 206"/>
                <a:gd name="T19" fmla="*/ 2147483647 h 455"/>
                <a:gd name="T20" fmla="*/ 2147483647 w 206"/>
                <a:gd name="T21" fmla="*/ 2147483647 h 455"/>
                <a:gd name="T22" fmla="*/ 2147483647 w 206"/>
                <a:gd name="T23" fmla="*/ 2147483647 h 455"/>
                <a:gd name="T24" fmla="*/ 2147483647 w 206"/>
                <a:gd name="T25" fmla="*/ 2147483647 h 455"/>
                <a:gd name="T26" fmla="*/ 2147483647 w 206"/>
                <a:gd name="T27" fmla="*/ 2147483647 h 455"/>
                <a:gd name="T28" fmla="*/ 2147483647 w 206"/>
                <a:gd name="T29" fmla="*/ 2147483647 h 455"/>
                <a:gd name="T30" fmla="*/ 2147483647 w 206"/>
                <a:gd name="T31" fmla="*/ 2147483647 h 455"/>
                <a:gd name="T32" fmla="*/ 2147483647 w 206"/>
                <a:gd name="T33" fmla="*/ 2147483647 h 455"/>
                <a:gd name="T34" fmla="*/ 2147483647 w 206"/>
                <a:gd name="T35" fmla="*/ 2147483647 h 455"/>
                <a:gd name="T36" fmla="*/ 2147483647 w 206"/>
                <a:gd name="T37" fmla="*/ 2147483647 h 455"/>
                <a:gd name="T38" fmla="*/ 2147483647 w 206"/>
                <a:gd name="T39" fmla="*/ 2147483647 h 455"/>
                <a:gd name="T40" fmla="*/ 2147483647 w 206"/>
                <a:gd name="T41" fmla="*/ 2147483647 h 455"/>
                <a:gd name="T42" fmla="*/ 2147483647 w 206"/>
                <a:gd name="T43" fmla="*/ 2147483647 h 455"/>
                <a:gd name="T44" fmla="*/ 2147483647 w 206"/>
                <a:gd name="T45" fmla="*/ 2147483647 h 455"/>
                <a:gd name="T46" fmla="*/ 2147483647 w 206"/>
                <a:gd name="T47" fmla="*/ 2147483647 h 455"/>
                <a:gd name="T48" fmla="*/ 2147483647 w 206"/>
                <a:gd name="T49" fmla="*/ 2147483647 h 455"/>
                <a:gd name="T50" fmla="*/ 2147483647 w 206"/>
                <a:gd name="T51" fmla="*/ 2147483647 h 455"/>
                <a:gd name="T52" fmla="*/ 2147483647 w 206"/>
                <a:gd name="T53" fmla="*/ 2147483647 h 455"/>
                <a:gd name="T54" fmla="*/ 2147483647 w 206"/>
                <a:gd name="T55" fmla="*/ 2147483647 h 455"/>
                <a:gd name="T56" fmla="*/ 2147483647 w 206"/>
                <a:gd name="T57" fmla="*/ 2147483647 h 455"/>
                <a:gd name="T58" fmla="*/ 2147483647 w 206"/>
                <a:gd name="T59" fmla="*/ 2147483647 h 455"/>
                <a:gd name="T60" fmla="*/ 2147483647 w 206"/>
                <a:gd name="T61" fmla="*/ 2147483647 h 455"/>
                <a:gd name="T62" fmla="*/ 2147483647 w 206"/>
                <a:gd name="T63" fmla="*/ 2147483647 h 455"/>
                <a:gd name="T64" fmla="*/ 2147483647 w 206"/>
                <a:gd name="T65" fmla="*/ 2147483647 h 455"/>
                <a:gd name="T66" fmla="*/ 2147483647 w 206"/>
                <a:gd name="T67" fmla="*/ 2147483647 h 455"/>
                <a:gd name="T68" fmla="*/ 2147483647 w 206"/>
                <a:gd name="T69" fmla="*/ 2147483647 h 455"/>
                <a:gd name="T70" fmla="*/ 2147483647 w 206"/>
                <a:gd name="T71" fmla="*/ 2147483647 h 455"/>
                <a:gd name="T72" fmla="*/ 2147483647 w 206"/>
                <a:gd name="T73" fmla="*/ 2147483647 h 455"/>
                <a:gd name="T74" fmla="*/ 2147483647 w 206"/>
                <a:gd name="T75" fmla="*/ 0 h 455"/>
                <a:gd name="T76" fmla="*/ 2147483647 w 206"/>
                <a:gd name="T77" fmla="*/ 2147483647 h 455"/>
                <a:gd name="T78" fmla="*/ 2147483647 w 206"/>
                <a:gd name="T79" fmla="*/ 2147483647 h 455"/>
                <a:gd name="T80" fmla="*/ 2147483647 w 206"/>
                <a:gd name="T81" fmla="*/ 2147483647 h 455"/>
                <a:gd name="T82" fmla="*/ 2147483647 w 206"/>
                <a:gd name="T83" fmla="*/ 2147483647 h 455"/>
                <a:gd name="T84" fmla="*/ 2147483647 w 206"/>
                <a:gd name="T85" fmla="*/ 2147483647 h 455"/>
                <a:gd name="T86" fmla="*/ 2147483647 w 206"/>
                <a:gd name="T87" fmla="*/ 2147483647 h 455"/>
                <a:gd name="T88" fmla="*/ 2147483647 w 206"/>
                <a:gd name="T89" fmla="*/ 2147483647 h 455"/>
                <a:gd name="T90" fmla="*/ 2147483647 w 206"/>
                <a:gd name="T91" fmla="*/ 2147483647 h 455"/>
                <a:gd name="T92" fmla="*/ 0 w 206"/>
                <a:gd name="T93" fmla="*/ 2147483647 h 455"/>
                <a:gd name="T94" fmla="*/ 2147483647 w 206"/>
                <a:gd name="T95" fmla="*/ 2147483647 h 455"/>
                <a:gd name="T96" fmla="*/ 2147483647 w 206"/>
                <a:gd name="T97" fmla="*/ 2147483647 h 455"/>
                <a:gd name="T98" fmla="*/ 2147483647 w 206"/>
                <a:gd name="T99" fmla="*/ 2147483647 h 455"/>
                <a:gd name="T100" fmla="*/ 2147483647 w 206"/>
                <a:gd name="T101" fmla="*/ 2147483647 h 455"/>
                <a:gd name="T102" fmla="*/ 2147483647 w 206"/>
                <a:gd name="T103" fmla="*/ 2147483647 h 455"/>
                <a:gd name="T104" fmla="*/ 2147483647 w 206"/>
                <a:gd name="T105" fmla="*/ 2147483647 h 455"/>
                <a:gd name="T106" fmla="*/ 2147483647 w 206"/>
                <a:gd name="T107" fmla="*/ 2147483647 h 45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06" h="455">
                  <a:moveTo>
                    <a:pt x="93" y="455"/>
                  </a:moveTo>
                  <a:lnTo>
                    <a:pt x="103" y="441"/>
                  </a:lnTo>
                  <a:lnTo>
                    <a:pt x="114" y="430"/>
                  </a:lnTo>
                  <a:lnTo>
                    <a:pt x="125" y="420"/>
                  </a:lnTo>
                  <a:lnTo>
                    <a:pt x="135" y="409"/>
                  </a:lnTo>
                  <a:lnTo>
                    <a:pt x="140" y="404"/>
                  </a:lnTo>
                  <a:lnTo>
                    <a:pt x="144" y="397"/>
                  </a:lnTo>
                  <a:lnTo>
                    <a:pt x="147" y="390"/>
                  </a:lnTo>
                  <a:lnTo>
                    <a:pt x="149" y="382"/>
                  </a:lnTo>
                  <a:lnTo>
                    <a:pt x="152" y="373"/>
                  </a:lnTo>
                  <a:lnTo>
                    <a:pt x="153" y="363"/>
                  </a:lnTo>
                  <a:lnTo>
                    <a:pt x="154" y="352"/>
                  </a:lnTo>
                  <a:lnTo>
                    <a:pt x="153" y="338"/>
                  </a:lnTo>
                  <a:lnTo>
                    <a:pt x="153" y="335"/>
                  </a:lnTo>
                  <a:lnTo>
                    <a:pt x="154" y="332"/>
                  </a:lnTo>
                  <a:lnTo>
                    <a:pt x="156" y="331"/>
                  </a:lnTo>
                  <a:lnTo>
                    <a:pt x="159" y="330"/>
                  </a:lnTo>
                  <a:lnTo>
                    <a:pt x="168" y="329"/>
                  </a:lnTo>
                  <a:lnTo>
                    <a:pt x="179" y="327"/>
                  </a:lnTo>
                  <a:lnTo>
                    <a:pt x="185" y="325"/>
                  </a:lnTo>
                  <a:lnTo>
                    <a:pt x="190" y="322"/>
                  </a:lnTo>
                  <a:lnTo>
                    <a:pt x="196" y="318"/>
                  </a:lnTo>
                  <a:lnTo>
                    <a:pt x="200" y="312"/>
                  </a:lnTo>
                  <a:lnTo>
                    <a:pt x="203" y="304"/>
                  </a:lnTo>
                  <a:lnTo>
                    <a:pt x="205" y="294"/>
                  </a:lnTo>
                  <a:lnTo>
                    <a:pt x="206" y="280"/>
                  </a:lnTo>
                  <a:lnTo>
                    <a:pt x="205" y="265"/>
                  </a:lnTo>
                  <a:lnTo>
                    <a:pt x="202" y="265"/>
                  </a:lnTo>
                  <a:lnTo>
                    <a:pt x="198" y="265"/>
                  </a:lnTo>
                  <a:lnTo>
                    <a:pt x="193" y="264"/>
                  </a:lnTo>
                  <a:lnTo>
                    <a:pt x="188" y="262"/>
                  </a:lnTo>
                  <a:lnTo>
                    <a:pt x="177" y="256"/>
                  </a:lnTo>
                  <a:lnTo>
                    <a:pt x="166" y="249"/>
                  </a:lnTo>
                  <a:lnTo>
                    <a:pt x="155" y="242"/>
                  </a:lnTo>
                  <a:lnTo>
                    <a:pt x="144" y="235"/>
                  </a:lnTo>
                  <a:lnTo>
                    <a:pt x="140" y="231"/>
                  </a:lnTo>
                  <a:lnTo>
                    <a:pt x="134" y="229"/>
                  </a:lnTo>
                  <a:lnTo>
                    <a:pt x="130" y="228"/>
                  </a:lnTo>
                  <a:lnTo>
                    <a:pt x="126" y="227"/>
                  </a:lnTo>
                  <a:lnTo>
                    <a:pt x="119" y="222"/>
                  </a:lnTo>
                  <a:lnTo>
                    <a:pt x="107" y="215"/>
                  </a:lnTo>
                  <a:lnTo>
                    <a:pt x="101" y="212"/>
                  </a:lnTo>
                  <a:lnTo>
                    <a:pt x="97" y="209"/>
                  </a:lnTo>
                  <a:lnTo>
                    <a:pt x="95" y="206"/>
                  </a:lnTo>
                  <a:lnTo>
                    <a:pt x="93" y="203"/>
                  </a:lnTo>
                  <a:lnTo>
                    <a:pt x="95" y="199"/>
                  </a:lnTo>
                  <a:lnTo>
                    <a:pt x="98" y="191"/>
                  </a:lnTo>
                  <a:lnTo>
                    <a:pt x="104" y="181"/>
                  </a:lnTo>
                  <a:lnTo>
                    <a:pt x="111" y="169"/>
                  </a:lnTo>
                  <a:lnTo>
                    <a:pt x="119" y="158"/>
                  </a:lnTo>
                  <a:lnTo>
                    <a:pt x="126" y="148"/>
                  </a:lnTo>
                  <a:lnTo>
                    <a:pt x="134" y="140"/>
                  </a:lnTo>
                  <a:lnTo>
                    <a:pt x="140" y="136"/>
                  </a:lnTo>
                  <a:lnTo>
                    <a:pt x="136" y="129"/>
                  </a:lnTo>
                  <a:lnTo>
                    <a:pt x="132" y="122"/>
                  </a:lnTo>
                  <a:lnTo>
                    <a:pt x="126" y="116"/>
                  </a:lnTo>
                  <a:lnTo>
                    <a:pt x="121" y="111"/>
                  </a:lnTo>
                  <a:lnTo>
                    <a:pt x="115" y="105"/>
                  </a:lnTo>
                  <a:lnTo>
                    <a:pt x="111" y="99"/>
                  </a:lnTo>
                  <a:lnTo>
                    <a:pt x="108" y="93"/>
                  </a:lnTo>
                  <a:lnTo>
                    <a:pt x="107" y="86"/>
                  </a:lnTo>
                  <a:lnTo>
                    <a:pt x="107" y="84"/>
                  </a:lnTo>
                  <a:lnTo>
                    <a:pt x="109" y="81"/>
                  </a:lnTo>
                  <a:lnTo>
                    <a:pt x="111" y="78"/>
                  </a:lnTo>
                  <a:lnTo>
                    <a:pt x="113" y="75"/>
                  </a:lnTo>
                  <a:lnTo>
                    <a:pt x="116" y="72"/>
                  </a:lnTo>
                  <a:lnTo>
                    <a:pt x="120" y="70"/>
                  </a:lnTo>
                  <a:lnTo>
                    <a:pt x="123" y="69"/>
                  </a:lnTo>
                  <a:lnTo>
                    <a:pt x="126" y="68"/>
                  </a:lnTo>
                  <a:lnTo>
                    <a:pt x="126" y="37"/>
                  </a:lnTo>
                  <a:lnTo>
                    <a:pt x="120" y="36"/>
                  </a:lnTo>
                  <a:lnTo>
                    <a:pt x="110" y="32"/>
                  </a:lnTo>
                  <a:lnTo>
                    <a:pt x="99" y="27"/>
                  </a:lnTo>
                  <a:lnTo>
                    <a:pt x="87" y="21"/>
                  </a:lnTo>
                  <a:lnTo>
                    <a:pt x="65" y="8"/>
                  </a:lnTo>
                  <a:lnTo>
                    <a:pt x="53" y="0"/>
                  </a:lnTo>
                  <a:lnTo>
                    <a:pt x="52" y="2"/>
                  </a:lnTo>
                  <a:lnTo>
                    <a:pt x="47" y="11"/>
                  </a:lnTo>
                  <a:lnTo>
                    <a:pt x="41" y="26"/>
                  </a:lnTo>
                  <a:lnTo>
                    <a:pt x="34" y="44"/>
                  </a:lnTo>
                  <a:lnTo>
                    <a:pt x="31" y="56"/>
                  </a:lnTo>
                  <a:lnTo>
                    <a:pt x="28" y="70"/>
                  </a:lnTo>
                  <a:lnTo>
                    <a:pt x="24" y="83"/>
                  </a:lnTo>
                  <a:lnTo>
                    <a:pt x="22" y="99"/>
                  </a:lnTo>
                  <a:lnTo>
                    <a:pt x="20" y="115"/>
                  </a:lnTo>
                  <a:lnTo>
                    <a:pt x="20" y="133"/>
                  </a:lnTo>
                  <a:lnTo>
                    <a:pt x="19" y="152"/>
                  </a:lnTo>
                  <a:lnTo>
                    <a:pt x="20" y="172"/>
                  </a:lnTo>
                  <a:lnTo>
                    <a:pt x="15" y="180"/>
                  </a:lnTo>
                  <a:lnTo>
                    <a:pt x="12" y="188"/>
                  </a:lnTo>
                  <a:lnTo>
                    <a:pt x="9" y="197"/>
                  </a:lnTo>
                  <a:lnTo>
                    <a:pt x="8" y="206"/>
                  </a:lnTo>
                  <a:lnTo>
                    <a:pt x="3" y="222"/>
                  </a:lnTo>
                  <a:lnTo>
                    <a:pt x="0" y="235"/>
                  </a:lnTo>
                  <a:lnTo>
                    <a:pt x="12" y="247"/>
                  </a:lnTo>
                  <a:lnTo>
                    <a:pt x="22" y="259"/>
                  </a:lnTo>
                  <a:lnTo>
                    <a:pt x="32" y="270"/>
                  </a:lnTo>
                  <a:lnTo>
                    <a:pt x="41" y="281"/>
                  </a:lnTo>
                  <a:lnTo>
                    <a:pt x="48" y="294"/>
                  </a:lnTo>
                  <a:lnTo>
                    <a:pt x="55" y="305"/>
                  </a:lnTo>
                  <a:lnTo>
                    <a:pt x="60" y="317"/>
                  </a:lnTo>
                  <a:lnTo>
                    <a:pt x="66" y="329"/>
                  </a:lnTo>
                  <a:lnTo>
                    <a:pt x="71" y="341"/>
                  </a:lnTo>
                  <a:lnTo>
                    <a:pt x="75" y="355"/>
                  </a:lnTo>
                  <a:lnTo>
                    <a:pt x="79" y="369"/>
                  </a:lnTo>
                  <a:lnTo>
                    <a:pt x="82" y="384"/>
                  </a:lnTo>
                  <a:lnTo>
                    <a:pt x="88" y="417"/>
                  </a:lnTo>
                  <a:lnTo>
                    <a:pt x="93" y="45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1" name="Freeform 240"/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>
              <a:off x="3294671" y="3951187"/>
              <a:ext cx="356819" cy="257309"/>
            </a:xfrm>
            <a:custGeom>
              <a:avLst/>
              <a:gdLst>
                <a:gd name="T0" fmla="*/ 2147483647 w 518"/>
                <a:gd name="T1" fmla="*/ 2147483647 h 406"/>
                <a:gd name="T2" fmla="*/ 2147483647 w 518"/>
                <a:gd name="T3" fmla="*/ 2147483647 h 406"/>
                <a:gd name="T4" fmla="*/ 2147483647 w 518"/>
                <a:gd name="T5" fmla="*/ 2147483647 h 406"/>
                <a:gd name="T6" fmla="*/ 2147483647 w 518"/>
                <a:gd name="T7" fmla="*/ 2147483647 h 406"/>
                <a:gd name="T8" fmla="*/ 2147483647 w 518"/>
                <a:gd name="T9" fmla="*/ 2147483647 h 406"/>
                <a:gd name="T10" fmla="*/ 2147483647 w 518"/>
                <a:gd name="T11" fmla="*/ 2147483647 h 406"/>
                <a:gd name="T12" fmla="*/ 2147483647 w 518"/>
                <a:gd name="T13" fmla="*/ 2147483647 h 406"/>
                <a:gd name="T14" fmla="*/ 2147483647 w 518"/>
                <a:gd name="T15" fmla="*/ 2147483647 h 406"/>
                <a:gd name="T16" fmla="*/ 2147483647 w 518"/>
                <a:gd name="T17" fmla="*/ 2147483647 h 406"/>
                <a:gd name="T18" fmla="*/ 2147483647 w 518"/>
                <a:gd name="T19" fmla="*/ 2147483647 h 406"/>
                <a:gd name="T20" fmla="*/ 2147483647 w 518"/>
                <a:gd name="T21" fmla="*/ 2147483647 h 406"/>
                <a:gd name="T22" fmla="*/ 2147483647 w 518"/>
                <a:gd name="T23" fmla="*/ 2147483647 h 406"/>
                <a:gd name="T24" fmla="*/ 2147483647 w 518"/>
                <a:gd name="T25" fmla="*/ 2147483647 h 406"/>
                <a:gd name="T26" fmla="*/ 2147483647 w 518"/>
                <a:gd name="T27" fmla="*/ 2147483647 h 406"/>
                <a:gd name="T28" fmla="*/ 2147483647 w 518"/>
                <a:gd name="T29" fmla="*/ 2147483647 h 406"/>
                <a:gd name="T30" fmla="*/ 2147483647 w 518"/>
                <a:gd name="T31" fmla="*/ 2147483647 h 406"/>
                <a:gd name="T32" fmla="*/ 2147483647 w 518"/>
                <a:gd name="T33" fmla="*/ 2147483647 h 406"/>
                <a:gd name="T34" fmla="*/ 2147483647 w 518"/>
                <a:gd name="T35" fmla="*/ 2147483647 h 406"/>
                <a:gd name="T36" fmla="*/ 2147483647 w 518"/>
                <a:gd name="T37" fmla="*/ 2147483647 h 406"/>
                <a:gd name="T38" fmla="*/ 2147483647 w 518"/>
                <a:gd name="T39" fmla="*/ 2147483647 h 406"/>
                <a:gd name="T40" fmla="*/ 2147483647 w 518"/>
                <a:gd name="T41" fmla="*/ 2147483647 h 406"/>
                <a:gd name="T42" fmla="*/ 2147483647 w 518"/>
                <a:gd name="T43" fmla="*/ 2147483647 h 406"/>
                <a:gd name="T44" fmla="*/ 2147483647 w 518"/>
                <a:gd name="T45" fmla="*/ 2147483647 h 406"/>
                <a:gd name="T46" fmla="*/ 2147483647 w 518"/>
                <a:gd name="T47" fmla="*/ 2147483647 h 406"/>
                <a:gd name="T48" fmla="*/ 2147483647 w 518"/>
                <a:gd name="T49" fmla="*/ 2147483647 h 406"/>
                <a:gd name="T50" fmla="*/ 2147483647 w 518"/>
                <a:gd name="T51" fmla="*/ 2147483647 h 406"/>
                <a:gd name="T52" fmla="*/ 2147483647 w 518"/>
                <a:gd name="T53" fmla="*/ 2147483647 h 406"/>
                <a:gd name="T54" fmla="*/ 2147483647 w 518"/>
                <a:gd name="T55" fmla="*/ 2147483647 h 406"/>
                <a:gd name="T56" fmla="*/ 2147483647 w 518"/>
                <a:gd name="T57" fmla="*/ 2147483647 h 406"/>
                <a:gd name="T58" fmla="*/ 2147483647 w 518"/>
                <a:gd name="T59" fmla="*/ 2147483647 h 406"/>
                <a:gd name="T60" fmla="*/ 2147483647 w 518"/>
                <a:gd name="T61" fmla="*/ 2147483647 h 406"/>
                <a:gd name="T62" fmla="*/ 2147483647 w 518"/>
                <a:gd name="T63" fmla="*/ 2147483647 h 406"/>
                <a:gd name="T64" fmla="*/ 2147483647 w 518"/>
                <a:gd name="T65" fmla="*/ 2147483647 h 406"/>
                <a:gd name="T66" fmla="*/ 2147483647 w 518"/>
                <a:gd name="T67" fmla="*/ 2147483647 h 406"/>
                <a:gd name="T68" fmla="*/ 2147483647 w 518"/>
                <a:gd name="T69" fmla="*/ 2147483647 h 406"/>
                <a:gd name="T70" fmla="*/ 2147483647 w 518"/>
                <a:gd name="T71" fmla="*/ 2147483647 h 406"/>
                <a:gd name="T72" fmla="*/ 2147483647 w 518"/>
                <a:gd name="T73" fmla="*/ 2147483647 h 406"/>
                <a:gd name="T74" fmla="*/ 2147483647 w 518"/>
                <a:gd name="T75" fmla="*/ 2147483647 h 406"/>
                <a:gd name="T76" fmla="*/ 2147483647 w 518"/>
                <a:gd name="T77" fmla="*/ 0 h 406"/>
                <a:gd name="T78" fmla="*/ 2147483647 w 518"/>
                <a:gd name="T79" fmla="*/ 2147483647 h 406"/>
                <a:gd name="T80" fmla="*/ 2147483647 w 518"/>
                <a:gd name="T81" fmla="*/ 2147483647 h 40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518" h="406">
                  <a:moveTo>
                    <a:pt x="518" y="110"/>
                  </a:moveTo>
                  <a:lnTo>
                    <a:pt x="326" y="110"/>
                  </a:lnTo>
                  <a:lnTo>
                    <a:pt x="312" y="104"/>
                  </a:lnTo>
                  <a:lnTo>
                    <a:pt x="326" y="259"/>
                  </a:lnTo>
                  <a:lnTo>
                    <a:pt x="323" y="261"/>
                  </a:lnTo>
                  <a:lnTo>
                    <a:pt x="315" y="264"/>
                  </a:lnTo>
                  <a:lnTo>
                    <a:pt x="304" y="267"/>
                  </a:lnTo>
                  <a:lnTo>
                    <a:pt x="291" y="271"/>
                  </a:lnTo>
                  <a:lnTo>
                    <a:pt x="263" y="277"/>
                  </a:lnTo>
                  <a:lnTo>
                    <a:pt x="246" y="283"/>
                  </a:lnTo>
                  <a:lnTo>
                    <a:pt x="250" y="292"/>
                  </a:lnTo>
                  <a:lnTo>
                    <a:pt x="253" y="302"/>
                  </a:lnTo>
                  <a:lnTo>
                    <a:pt x="258" y="314"/>
                  </a:lnTo>
                  <a:lnTo>
                    <a:pt x="265" y="326"/>
                  </a:lnTo>
                  <a:lnTo>
                    <a:pt x="267" y="335"/>
                  </a:lnTo>
                  <a:lnTo>
                    <a:pt x="269" y="353"/>
                  </a:lnTo>
                  <a:lnTo>
                    <a:pt x="271" y="373"/>
                  </a:lnTo>
                  <a:lnTo>
                    <a:pt x="272" y="382"/>
                  </a:lnTo>
                  <a:lnTo>
                    <a:pt x="67" y="382"/>
                  </a:lnTo>
                  <a:lnTo>
                    <a:pt x="52" y="394"/>
                  </a:lnTo>
                  <a:lnTo>
                    <a:pt x="39" y="406"/>
                  </a:lnTo>
                  <a:lnTo>
                    <a:pt x="22" y="406"/>
                  </a:lnTo>
                  <a:lnTo>
                    <a:pt x="10" y="404"/>
                  </a:lnTo>
                  <a:lnTo>
                    <a:pt x="5" y="403"/>
                  </a:lnTo>
                  <a:lnTo>
                    <a:pt x="2" y="401"/>
                  </a:lnTo>
                  <a:lnTo>
                    <a:pt x="1" y="398"/>
                  </a:lnTo>
                  <a:lnTo>
                    <a:pt x="0" y="394"/>
                  </a:lnTo>
                  <a:lnTo>
                    <a:pt x="1" y="385"/>
                  </a:lnTo>
                  <a:lnTo>
                    <a:pt x="2" y="378"/>
                  </a:lnTo>
                  <a:lnTo>
                    <a:pt x="4" y="371"/>
                  </a:lnTo>
                  <a:lnTo>
                    <a:pt x="6" y="365"/>
                  </a:lnTo>
                  <a:lnTo>
                    <a:pt x="11" y="354"/>
                  </a:lnTo>
                  <a:lnTo>
                    <a:pt x="13" y="344"/>
                  </a:lnTo>
                  <a:lnTo>
                    <a:pt x="20" y="341"/>
                  </a:lnTo>
                  <a:lnTo>
                    <a:pt x="26" y="337"/>
                  </a:lnTo>
                  <a:lnTo>
                    <a:pt x="30" y="334"/>
                  </a:lnTo>
                  <a:lnTo>
                    <a:pt x="35" y="330"/>
                  </a:lnTo>
                  <a:lnTo>
                    <a:pt x="38" y="326"/>
                  </a:lnTo>
                  <a:lnTo>
                    <a:pt x="41" y="321"/>
                  </a:lnTo>
                  <a:lnTo>
                    <a:pt x="44" y="317"/>
                  </a:lnTo>
                  <a:lnTo>
                    <a:pt x="46" y="313"/>
                  </a:lnTo>
                  <a:lnTo>
                    <a:pt x="49" y="292"/>
                  </a:lnTo>
                  <a:lnTo>
                    <a:pt x="52" y="271"/>
                  </a:lnTo>
                  <a:lnTo>
                    <a:pt x="56" y="265"/>
                  </a:lnTo>
                  <a:lnTo>
                    <a:pt x="59" y="261"/>
                  </a:lnTo>
                  <a:lnTo>
                    <a:pt x="62" y="257"/>
                  </a:lnTo>
                  <a:lnTo>
                    <a:pt x="66" y="253"/>
                  </a:lnTo>
                  <a:lnTo>
                    <a:pt x="74" y="246"/>
                  </a:lnTo>
                  <a:lnTo>
                    <a:pt x="83" y="242"/>
                  </a:lnTo>
                  <a:lnTo>
                    <a:pt x="92" y="238"/>
                  </a:lnTo>
                  <a:lnTo>
                    <a:pt x="100" y="235"/>
                  </a:lnTo>
                  <a:lnTo>
                    <a:pt x="107" y="231"/>
                  </a:lnTo>
                  <a:lnTo>
                    <a:pt x="113" y="227"/>
                  </a:lnTo>
                  <a:lnTo>
                    <a:pt x="122" y="218"/>
                  </a:lnTo>
                  <a:lnTo>
                    <a:pt x="129" y="207"/>
                  </a:lnTo>
                  <a:lnTo>
                    <a:pt x="136" y="195"/>
                  </a:lnTo>
                  <a:lnTo>
                    <a:pt x="141" y="182"/>
                  </a:lnTo>
                  <a:lnTo>
                    <a:pt x="150" y="156"/>
                  </a:lnTo>
                  <a:lnTo>
                    <a:pt x="158" y="129"/>
                  </a:lnTo>
                  <a:lnTo>
                    <a:pt x="162" y="117"/>
                  </a:lnTo>
                  <a:lnTo>
                    <a:pt x="168" y="105"/>
                  </a:lnTo>
                  <a:lnTo>
                    <a:pt x="172" y="94"/>
                  </a:lnTo>
                  <a:lnTo>
                    <a:pt x="179" y="83"/>
                  </a:lnTo>
                  <a:lnTo>
                    <a:pt x="186" y="73"/>
                  </a:lnTo>
                  <a:lnTo>
                    <a:pt x="195" y="66"/>
                  </a:lnTo>
                  <a:lnTo>
                    <a:pt x="201" y="62"/>
                  </a:lnTo>
                  <a:lnTo>
                    <a:pt x="206" y="59"/>
                  </a:lnTo>
                  <a:lnTo>
                    <a:pt x="213" y="57"/>
                  </a:lnTo>
                  <a:lnTo>
                    <a:pt x="219" y="55"/>
                  </a:lnTo>
                  <a:lnTo>
                    <a:pt x="219" y="44"/>
                  </a:lnTo>
                  <a:lnTo>
                    <a:pt x="220" y="36"/>
                  </a:lnTo>
                  <a:lnTo>
                    <a:pt x="223" y="28"/>
                  </a:lnTo>
                  <a:lnTo>
                    <a:pt x="225" y="21"/>
                  </a:lnTo>
                  <a:lnTo>
                    <a:pt x="228" y="16"/>
                  </a:lnTo>
                  <a:lnTo>
                    <a:pt x="233" y="11"/>
                  </a:lnTo>
                  <a:lnTo>
                    <a:pt x="239" y="8"/>
                  </a:lnTo>
                  <a:lnTo>
                    <a:pt x="246" y="6"/>
                  </a:lnTo>
                  <a:lnTo>
                    <a:pt x="511" y="0"/>
                  </a:lnTo>
                  <a:lnTo>
                    <a:pt x="513" y="13"/>
                  </a:lnTo>
                  <a:lnTo>
                    <a:pt x="515" y="46"/>
                  </a:lnTo>
                  <a:lnTo>
                    <a:pt x="517" y="83"/>
                  </a:lnTo>
                  <a:lnTo>
                    <a:pt x="518" y="11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2" name="Freeform 246"/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5115423" y="3640903"/>
              <a:ext cx="78207" cy="68111"/>
            </a:xfrm>
            <a:custGeom>
              <a:avLst/>
              <a:gdLst>
                <a:gd name="T0" fmla="*/ 0 w 113"/>
                <a:gd name="T1" fmla="*/ 2147483647 h 74"/>
                <a:gd name="T2" fmla="*/ 2147483647 w 113"/>
                <a:gd name="T3" fmla="*/ 2147483647 h 74"/>
                <a:gd name="T4" fmla="*/ 2147483647 w 113"/>
                <a:gd name="T5" fmla="*/ 2147483647 h 74"/>
                <a:gd name="T6" fmla="*/ 2147483647 w 113"/>
                <a:gd name="T7" fmla="*/ 2147483647 h 74"/>
                <a:gd name="T8" fmla="*/ 2147483647 w 113"/>
                <a:gd name="T9" fmla="*/ 2147483647 h 74"/>
                <a:gd name="T10" fmla="*/ 2147483647 w 113"/>
                <a:gd name="T11" fmla="*/ 2147483647 h 74"/>
                <a:gd name="T12" fmla="*/ 2147483647 w 113"/>
                <a:gd name="T13" fmla="*/ 2147483647 h 74"/>
                <a:gd name="T14" fmla="*/ 2147483647 w 113"/>
                <a:gd name="T15" fmla="*/ 2147483647 h 74"/>
                <a:gd name="T16" fmla="*/ 2147483647 w 113"/>
                <a:gd name="T17" fmla="*/ 2147483647 h 74"/>
                <a:gd name="T18" fmla="*/ 2147483647 w 113"/>
                <a:gd name="T19" fmla="*/ 2147483647 h 74"/>
                <a:gd name="T20" fmla="*/ 2147483647 w 113"/>
                <a:gd name="T21" fmla="*/ 2147483647 h 74"/>
                <a:gd name="T22" fmla="*/ 2147483647 w 113"/>
                <a:gd name="T23" fmla="*/ 2147483647 h 74"/>
                <a:gd name="T24" fmla="*/ 2147483647 w 113"/>
                <a:gd name="T25" fmla="*/ 2147483647 h 74"/>
                <a:gd name="T26" fmla="*/ 2147483647 w 113"/>
                <a:gd name="T27" fmla="*/ 2147483647 h 74"/>
                <a:gd name="T28" fmla="*/ 2147483647 w 113"/>
                <a:gd name="T29" fmla="*/ 2147483647 h 74"/>
                <a:gd name="T30" fmla="*/ 2147483647 w 113"/>
                <a:gd name="T31" fmla="*/ 2147483647 h 74"/>
                <a:gd name="T32" fmla="*/ 2147483647 w 113"/>
                <a:gd name="T33" fmla="*/ 2147483647 h 74"/>
                <a:gd name="T34" fmla="*/ 2147483647 w 113"/>
                <a:gd name="T35" fmla="*/ 2147483647 h 74"/>
                <a:gd name="T36" fmla="*/ 2147483647 w 113"/>
                <a:gd name="T37" fmla="*/ 2147483647 h 74"/>
                <a:gd name="T38" fmla="*/ 2147483647 w 113"/>
                <a:gd name="T39" fmla="*/ 0 h 74"/>
                <a:gd name="T40" fmla="*/ 2147483647 w 113"/>
                <a:gd name="T41" fmla="*/ 2147483647 h 74"/>
                <a:gd name="T42" fmla="*/ 2147483647 w 113"/>
                <a:gd name="T43" fmla="*/ 2147483647 h 74"/>
                <a:gd name="T44" fmla="*/ 2147483647 w 113"/>
                <a:gd name="T45" fmla="*/ 2147483647 h 74"/>
                <a:gd name="T46" fmla="*/ 2147483647 w 113"/>
                <a:gd name="T47" fmla="*/ 2147483647 h 74"/>
                <a:gd name="T48" fmla="*/ 2147483647 w 113"/>
                <a:gd name="T49" fmla="*/ 2147483647 h 74"/>
                <a:gd name="T50" fmla="*/ 0 w 113"/>
                <a:gd name="T51" fmla="*/ 2147483647 h 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13" h="74">
                  <a:moveTo>
                    <a:pt x="0" y="44"/>
                  </a:moveTo>
                  <a:lnTo>
                    <a:pt x="20" y="74"/>
                  </a:lnTo>
                  <a:lnTo>
                    <a:pt x="37" y="69"/>
                  </a:lnTo>
                  <a:lnTo>
                    <a:pt x="51" y="65"/>
                  </a:lnTo>
                  <a:lnTo>
                    <a:pt x="64" y="59"/>
                  </a:lnTo>
                  <a:lnTo>
                    <a:pt x="74" y="53"/>
                  </a:lnTo>
                  <a:lnTo>
                    <a:pt x="78" y="49"/>
                  </a:lnTo>
                  <a:lnTo>
                    <a:pt x="83" y="45"/>
                  </a:lnTo>
                  <a:lnTo>
                    <a:pt x="86" y="41"/>
                  </a:lnTo>
                  <a:lnTo>
                    <a:pt x="88" y="37"/>
                  </a:lnTo>
                  <a:lnTo>
                    <a:pt x="90" y="32"/>
                  </a:lnTo>
                  <a:lnTo>
                    <a:pt x="91" y="26"/>
                  </a:lnTo>
                  <a:lnTo>
                    <a:pt x="93" y="19"/>
                  </a:lnTo>
                  <a:lnTo>
                    <a:pt x="94" y="13"/>
                  </a:lnTo>
                  <a:lnTo>
                    <a:pt x="99" y="12"/>
                  </a:lnTo>
                  <a:lnTo>
                    <a:pt x="106" y="9"/>
                  </a:lnTo>
                  <a:lnTo>
                    <a:pt x="108" y="7"/>
                  </a:lnTo>
                  <a:lnTo>
                    <a:pt x="111" y="5"/>
                  </a:lnTo>
                  <a:lnTo>
                    <a:pt x="112" y="3"/>
                  </a:lnTo>
                  <a:lnTo>
                    <a:pt x="113" y="0"/>
                  </a:lnTo>
                  <a:lnTo>
                    <a:pt x="98" y="4"/>
                  </a:lnTo>
                  <a:lnTo>
                    <a:pt x="82" y="8"/>
                  </a:lnTo>
                  <a:lnTo>
                    <a:pt x="65" y="13"/>
                  </a:lnTo>
                  <a:lnTo>
                    <a:pt x="49" y="19"/>
                  </a:lnTo>
                  <a:lnTo>
                    <a:pt x="20" y="33"/>
                  </a:lnTo>
                  <a:lnTo>
                    <a:pt x="0" y="44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3" name="Freeform 247"/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>
              <a:off x="4511765" y="4584999"/>
              <a:ext cx="501012" cy="291364"/>
            </a:xfrm>
            <a:custGeom>
              <a:avLst/>
              <a:gdLst>
                <a:gd name="T0" fmla="*/ 2147483647 w 746"/>
                <a:gd name="T1" fmla="*/ 2147483647 h 469"/>
                <a:gd name="T2" fmla="*/ 2147483647 w 746"/>
                <a:gd name="T3" fmla="*/ 2147483647 h 469"/>
                <a:gd name="T4" fmla="*/ 2147483647 w 746"/>
                <a:gd name="T5" fmla="*/ 2147483647 h 469"/>
                <a:gd name="T6" fmla="*/ 2147483647 w 746"/>
                <a:gd name="T7" fmla="*/ 2147483647 h 469"/>
                <a:gd name="T8" fmla="*/ 0 w 746"/>
                <a:gd name="T9" fmla="*/ 2147483647 h 469"/>
                <a:gd name="T10" fmla="*/ 2147483647 w 746"/>
                <a:gd name="T11" fmla="*/ 2147483647 h 469"/>
                <a:gd name="T12" fmla="*/ 2147483647 w 746"/>
                <a:gd name="T13" fmla="*/ 2147483647 h 469"/>
                <a:gd name="T14" fmla="*/ 2147483647 w 746"/>
                <a:gd name="T15" fmla="*/ 2147483647 h 469"/>
                <a:gd name="T16" fmla="*/ 2147483647 w 746"/>
                <a:gd name="T17" fmla="*/ 2147483647 h 469"/>
                <a:gd name="T18" fmla="*/ 2147483647 w 746"/>
                <a:gd name="T19" fmla="*/ 2147483647 h 469"/>
                <a:gd name="T20" fmla="*/ 2147483647 w 746"/>
                <a:gd name="T21" fmla="*/ 2147483647 h 469"/>
                <a:gd name="T22" fmla="*/ 2147483647 w 746"/>
                <a:gd name="T23" fmla="*/ 2147483647 h 469"/>
                <a:gd name="T24" fmla="*/ 2147483647 w 746"/>
                <a:gd name="T25" fmla="*/ 2147483647 h 469"/>
                <a:gd name="T26" fmla="*/ 2147483647 w 746"/>
                <a:gd name="T27" fmla="*/ 2147483647 h 469"/>
                <a:gd name="T28" fmla="*/ 2147483647 w 746"/>
                <a:gd name="T29" fmla="*/ 2147483647 h 469"/>
                <a:gd name="T30" fmla="*/ 2147483647 w 746"/>
                <a:gd name="T31" fmla="*/ 2147483647 h 469"/>
                <a:gd name="T32" fmla="*/ 2147483647 w 746"/>
                <a:gd name="T33" fmla="*/ 2147483647 h 469"/>
                <a:gd name="T34" fmla="*/ 2147483647 w 746"/>
                <a:gd name="T35" fmla="*/ 2147483647 h 469"/>
                <a:gd name="T36" fmla="*/ 2147483647 w 746"/>
                <a:gd name="T37" fmla="*/ 2147483647 h 469"/>
                <a:gd name="T38" fmla="*/ 2147483647 w 746"/>
                <a:gd name="T39" fmla="*/ 0 h 469"/>
                <a:gd name="T40" fmla="*/ 2147483647 w 746"/>
                <a:gd name="T41" fmla="*/ 2147483647 h 469"/>
                <a:gd name="T42" fmla="*/ 2147483647 w 746"/>
                <a:gd name="T43" fmla="*/ 2147483647 h 469"/>
                <a:gd name="T44" fmla="*/ 2147483647 w 746"/>
                <a:gd name="T45" fmla="*/ 2147483647 h 469"/>
                <a:gd name="T46" fmla="*/ 2147483647 w 746"/>
                <a:gd name="T47" fmla="*/ 2147483647 h 469"/>
                <a:gd name="T48" fmla="*/ 2147483647 w 746"/>
                <a:gd name="T49" fmla="*/ 2147483647 h 469"/>
                <a:gd name="T50" fmla="*/ 2147483647 w 746"/>
                <a:gd name="T51" fmla="*/ 2147483647 h 469"/>
                <a:gd name="T52" fmla="*/ 2147483647 w 746"/>
                <a:gd name="T53" fmla="*/ 2147483647 h 469"/>
                <a:gd name="T54" fmla="*/ 2147483647 w 746"/>
                <a:gd name="T55" fmla="*/ 2147483647 h 469"/>
                <a:gd name="T56" fmla="*/ 2147483647 w 746"/>
                <a:gd name="T57" fmla="*/ 2147483647 h 469"/>
                <a:gd name="T58" fmla="*/ 2147483647 w 746"/>
                <a:gd name="T59" fmla="*/ 2147483647 h 469"/>
                <a:gd name="T60" fmla="*/ 2147483647 w 746"/>
                <a:gd name="T61" fmla="*/ 2147483647 h 469"/>
                <a:gd name="T62" fmla="*/ 2147483647 w 746"/>
                <a:gd name="T63" fmla="*/ 2147483647 h 469"/>
                <a:gd name="T64" fmla="*/ 2147483647 w 746"/>
                <a:gd name="T65" fmla="*/ 2147483647 h 469"/>
                <a:gd name="T66" fmla="*/ 2147483647 w 746"/>
                <a:gd name="T67" fmla="*/ 2147483647 h 469"/>
                <a:gd name="T68" fmla="*/ 2147483647 w 746"/>
                <a:gd name="T69" fmla="*/ 2147483647 h 469"/>
                <a:gd name="T70" fmla="*/ 2147483647 w 746"/>
                <a:gd name="T71" fmla="*/ 2147483647 h 469"/>
                <a:gd name="T72" fmla="*/ 2147483647 w 746"/>
                <a:gd name="T73" fmla="*/ 2147483647 h 469"/>
                <a:gd name="T74" fmla="*/ 2147483647 w 746"/>
                <a:gd name="T75" fmla="*/ 2147483647 h 469"/>
                <a:gd name="T76" fmla="*/ 2147483647 w 746"/>
                <a:gd name="T77" fmla="*/ 2147483647 h 469"/>
                <a:gd name="T78" fmla="*/ 2147483647 w 746"/>
                <a:gd name="T79" fmla="*/ 2147483647 h 469"/>
                <a:gd name="T80" fmla="*/ 2147483647 w 746"/>
                <a:gd name="T81" fmla="*/ 2147483647 h 469"/>
                <a:gd name="T82" fmla="*/ 2147483647 w 746"/>
                <a:gd name="T83" fmla="*/ 2147483647 h 469"/>
                <a:gd name="T84" fmla="*/ 2147483647 w 746"/>
                <a:gd name="T85" fmla="*/ 2147483647 h 469"/>
                <a:gd name="T86" fmla="*/ 2147483647 w 746"/>
                <a:gd name="T87" fmla="*/ 2147483647 h 469"/>
                <a:gd name="T88" fmla="*/ 2147483647 w 746"/>
                <a:gd name="T89" fmla="*/ 2147483647 h 469"/>
                <a:gd name="T90" fmla="*/ 2147483647 w 746"/>
                <a:gd name="T91" fmla="*/ 2147483647 h 469"/>
                <a:gd name="T92" fmla="*/ 2147483647 w 746"/>
                <a:gd name="T93" fmla="*/ 2147483647 h 469"/>
                <a:gd name="T94" fmla="*/ 2147483647 w 746"/>
                <a:gd name="T95" fmla="*/ 2147483647 h 46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746" h="469">
                  <a:moveTo>
                    <a:pt x="114" y="469"/>
                  </a:moveTo>
                  <a:lnTo>
                    <a:pt x="109" y="463"/>
                  </a:lnTo>
                  <a:lnTo>
                    <a:pt x="103" y="456"/>
                  </a:lnTo>
                  <a:lnTo>
                    <a:pt x="98" y="452"/>
                  </a:lnTo>
                  <a:lnTo>
                    <a:pt x="92" y="449"/>
                  </a:lnTo>
                  <a:lnTo>
                    <a:pt x="79" y="445"/>
                  </a:lnTo>
                  <a:lnTo>
                    <a:pt x="67" y="442"/>
                  </a:lnTo>
                  <a:lnTo>
                    <a:pt x="54" y="440"/>
                  </a:lnTo>
                  <a:lnTo>
                    <a:pt x="39" y="437"/>
                  </a:lnTo>
                  <a:lnTo>
                    <a:pt x="33" y="435"/>
                  </a:lnTo>
                  <a:lnTo>
                    <a:pt x="26" y="433"/>
                  </a:lnTo>
                  <a:lnTo>
                    <a:pt x="21" y="429"/>
                  </a:lnTo>
                  <a:lnTo>
                    <a:pt x="14" y="425"/>
                  </a:lnTo>
                  <a:lnTo>
                    <a:pt x="11" y="422"/>
                  </a:lnTo>
                  <a:lnTo>
                    <a:pt x="8" y="418"/>
                  </a:lnTo>
                  <a:lnTo>
                    <a:pt x="5" y="413"/>
                  </a:lnTo>
                  <a:lnTo>
                    <a:pt x="3" y="408"/>
                  </a:lnTo>
                  <a:lnTo>
                    <a:pt x="1" y="396"/>
                  </a:lnTo>
                  <a:lnTo>
                    <a:pt x="0" y="385"/>
                  </a:lnTo>
                  <a:lnTo>
                    <a:pt x="0" y="363"/>
                  </a:lnTo>
                  <a:lnTo>
                    <a:pt x="1" y="345"/>
                  </a:lnTo>
                  <a:lnTo>
                    <a:pt x="1" y="332"/>
                  </a:lnTo>
                  <a:lnTo>
                    <a:pt x="3" y="320"/>
                  </a:lnTo>
                  <a:lnTo>
                    <a:pt x="5" y="309"/>
                  </a:lnTo>
                  <a:lnTo>
                    <a:pt x="10" y="299"/>
                  </a:lnTo>
                  <a:lnTo>
                    <a:pt x="13" y="289"/>
                  </a:lnTo>
                  <a:lnTo>
                    <a:pt x="19" y="281"/>
                  </a:lnTo>
                  <a:lnTo>
                    <a:pt x="23" y="273"/>
                  </a:lnTo>
                  <a:lnTo>
                    <a:pt x="30" y="265"/>
                  </a:lnTo>
                  <a:lnTo>
                    <a:pt x="41" y="251"/>
                  </a:lnTo>
                  <a:lnTo>
                    <a:pt x="52" y="236"/>
                  </a:lnTo>
                  <a:lnTo>
                    <a:pt x="56" y="228"/>
                  </a:lnTo>
                  <a:lnTo>
                    <a:pt x="60" y="220"/>
                  </a:lnTo>
                  <a:lnTo>
                    <a:pt x="65" y="212"/>
                  </a:lnTo>
                  <a:lnTo>
                    <a:pt x="67" y="204"/>
                  </a:lnTo>
                  <a:lnTo>
                    <a:pt x="121" y="204"/>
                  </a:lnTo>
                  <a:lnTo>
                    <a:pt x="131" y="198"/>
                  </a:lnTo>
                  <a:lnTo>
                    <a:pt x="142" y="194"/>
                  </a:lnTo>
                  <a:lnTo>
                    <a:pt x="154" y="191"/>
                  </a:lnTo>
                  <a:lnTo>
                    <a:pt x="166" y="188"/>
                  </a:lnTo>
                  <a:lnTo>
                    <a:pt x="190" y="184"/>
                  </a:lnTo>
                  <a:lnTo>
                    <a:pt x="213" y="178"/>
                  </a:lnTo>
                  <a:lnTo>
                    <a:pt x="224" y="176"/>
                  </a:lnTo>
                  <a:lnTo>
                    <a:pt x="235" y="173"/>
                  </a:lnTo>
                  <a:lnTo>
                    <a:pt x="244" y="170"/>
                  </a:lnTo>
                  <a:lnTo>
                    <a:pt x="251" y="165"/>
                  </a:lnTo>
                  <a:lnTo>
                    <a:pt x="258" y="160"/>
                  </a:lnTo>
                  <a:lnTo>
                    <a:pt x="262" y="153"/>
                  </a:lnTo>
                  <a:lnTo>
                    <a:pt x="265" y="150"/>
                  </a:lnTo>
                  <a:lnTo>
                    <a:pt x="266" y="145"/>
                  </a:lnTo>
                  <a:lnTo>
                    <a:pt x="267" y="141"/>
                  </a:lnTo>
                  <a:lnTo>
                    <a:pt x="267" y="136"/>
                  </a:lnTo>
                  <a:lnTo>
                    <a:pt x="267" y="126"/>
                  </a:lnTo>
                  <a:lnTo>
                    <a:pt x="267" y="117"/>
                  </a:lnTo>
                  <a:lnTo>
                    <a:pt x="280" y="119"/>
                  </a:lnTo>
                  <a:lnTo>
                    <a:pt x="292" y="120"/>
                  </a:lnTo>
                  <a:lnTo>
                    <a:pt x="303" y="120"/>
                  </a:lnTo>
                  <a:lnTo>
                    <a:pt x="313" y="119"/>
                  </a:lnTo>
                  <a:lnTo>
                    <a:pt x="323" y="117"/>
                  </a:lnTo>
                  <a:lnTo>
                    <a:pt x="332" y="115"/>
                  </a:lnTo>
                  <a:lnTo>
                    <a:pt x="339" y="112"/>
                  </a:lnTo>
                  <a:lnTo>
                    <a:pt x="347" y="109"/>
                  </a:lnTo>
                  <a:lnTo>
                    <a:pt x="354" y="105"/>
                  </a:lnTo>
                  <a:lnTo>
                    <a:pt x="359" y="101"/>
                  </a:lnTo>
                  <a:lnTo>
                    <a:pt x="366" y="96"/>
                  </a:lnTo>
                  <a:lnTo>
                    <a:pt x="370" y="91"/>
                  </a:lnTo>
                  <a:lnTo>
                    <a:pt x="380" y="80"/>
                  </a:lnTo>
                  <a:lnTo>
                    <a:pt x="389" y="67"/>
                  </a:lnTo>
                  <a:lnTo>
                    <a:pt x="397" y="56"/>
                  </a:lnTo>
                  <a:lnTo>
                    <a:pt x="405" y="44"/>
                  </a:lnTo>
                  <a:lnTo>
                    <a:pt x="414" y="32"/>
                  </a:lnTo>
                  <a:lnTo>
                    <a:pt x="425" y="22"/>
                  </a:lnTo>
                  <a:lnTo>
                    <a:pt x="430" y="18"/>
                  </a:lnTo>
                  <a:lnTo>
                    <a:pt x="436" y="13"/>
                  </a:lnTo>
                  <a:lnTo>
                    <a:pt x="442" y="9"/>
                  </a:lnTo>
                  <a:lnTo>
                    <a:pt x="450" y="6"/>
                  </a:lnTo>
                  <a:lnTo>
                    <a:pt x="458" y="3"/>
                  </a:lnTo>
                  <a:lnTo>
                    <a:pt x="467" y="1"/>
                  </a:lnTo>
                  <a:lnTo>
                    <a:pt x="475" y="0"/>
                  </a:lnTo>
                  <a:lnTo>
                    <a:pt x="486" y="0"/>
                  </a:lnTo>
                  <a:lnTo>
                    <a:pt x="486" y="6"/>
                  </a:lnTo>
                  <a:lnTo>
                    <a:pt x="492" y="14"/>
                  </a:lnTo>
                  <a:lnTo>
                    <a:pt x="498" y="22"/>
                  </a:lnTo>
                  <a:lnTo>
                    <a:pt x="507" y="29"/>
                  </a:lnTo>
                  <a:lnTo>
                    <a:pt x="515" y="35"/>
                  </a:lnTo>
                  <a:lnTo>
                    <a:pt x="523" y="41"/>
                  </a:lnTo>
                  <a:lnTo>
                    <a:pt x="530" y="49"/>
                  </a:lnTo>
                  <a:lnTo>
                    <a:pt x="532" y="53"/>
                  </a:lnTo>
                  <a:lnTo>
                    <a:pt x="536" y="57"/>
                  </a:lnTo>
                  <a:lnTo>
                    <a:pt x="538" y="62"/>
                  </a:lnTo>
                  <a:lnTo>
                    <a:pt x="539" y="67"/>
                  </a:lnTo>
                  <a:lnTo>
                    <a:pt x="553" y="107"/>
                  </a:lnTo>
                  <a:lnTo>
                    <a:pt x="564" y="141"/>
                  </a:lnTo>
                  <a:lnTo>
                    <a:pt x="569" y="148"/>
                  </a:lnTo>
                  <a:lnTo>
                    <a:pt x="573" y="154"/>
                  </a:lnTo>
                  <a:lnTo>
                    <a:pt x="579" y="159"/>
                  </a:lnTo>
                  <a:lnTo>
                    <a:pt x="585" y="164"/>
                  </a:lnTo>
                  <a:lnTo>
                    <a:pt x="593" y="168"/>
                  </a:lnTo>
                  <a:lnTo>
                    <a:pt x="602" y="170"/>
                  </a:lnTo>
                  <a:lnTo>
                    <a:pt x="613" y="172"/>
                  </a:lnTo>
                  <a:lnTo>
                    <a:pt x="626" y="172"/>
                  </a:lnTo>
                  <a:lnTo>
                    <a:pt x="626" y="179"/>
                  </a:lnTo>
                  <a:lnTo>
                    <a:pt x="627" y="187"/>
                  </a:lnTo>
                  <a:lnTo>
                    <a:pt x="628" y="193"/>
                  </a:lnTo>
                  <a:lnTo>
                    <a:pt x="630" y="199"/>
                  </a:lnTo>
                  <a:lnTo>
                    <a:pt x="636" y="211"/>
                  </a:lnTo>
                  <a:lnTo>
                    <a:pt x="642" y="222"/>
                  </a:lnTo>
                  <a:lnTo>
                    <a:pt x="650" y="233"/>
                  </a:lnTo>
                  <a:lnTo>
                    <a:pt x="660" y="244"/>
                  </a:lnTo>
                  <a:lnTo>
                    <a:pt x="670" y="254"/>
                  </a:lnTo>
                  <a:lnTo>
                    <a:pt x="681" y="263"/>
                  </a:lnTo>
                  <a:lnTo>
                    <a:pt x="702" y="279"/>
                  </a:lnTo>
                  <a:lnTo>
                    <a:pt x="720" y="294"/>
                  </a:lnTo>
                  <a:lnTo>
                    <a:pt x="729" y="302"/>
                  </a:lnTo>
                  <a:lnTo>
                    <a:pt x="736" y="309"/>
                  </a:lnTo>
                  <a:lnTo>
                    <a:pt x="741" y="315"/>
                  </a:lnTo>
                  <a:lnTo>
                    <a:pt x="746" y="321"/>
                  </a:lnTo>
                  <a:lnTo>
                    <a:pt x="738" y="345"/>
                  </a:lnTo>
                  <a:lnTo>
                    <a:pt x="728" y="345"/>
                  </a:lnTo>
                  <a:lnTo>
                    <a:pt x="711" y="345"/>
                  </a:lnTo>
                  <a:lnTo>
                    <a:pt x="706" y="345"/>
                  </a:lnTo>
                  <a:lnTo>
                    <a:pt x="700" y="344"/>
                  </a:lnTo>
                  <a:lnTo>
                    <a:pt x="695" y="343"/>
                  </a:lnTo>
                  <a:lnTo>
                    <a:pt x="691" y="342"/>
                  </a:lnTo>
                  <a:lnTo>
                    <a:pt x="685" y="339"/>
                  </a:lnTo>
                  <a:lnTo>
                    <a:pt x="682" y="335"/>
                  </a:lnTo>
                  <a:lnTo>
                    <a:pt x="680" y="329"/>
                  </a:lnTo>
                  <a:lnTo>
                    <a:pt x="679" y="321"/>
                  </a:lnTo>
                  <a:lnTo>
                    <a:pt x="666" y="321"/>
                  </a:lnTo>
                  <a:lnTo>
                    <a:pt x="659" y="321"/>
                  </a:lnTo>
                  <a:lnTo>
                    <a:pt x="654" y="325"/>
                  </a:lnTo>
                  <a:lnTo>
                    <a:pt x="651" y="330"/>
                  </a:lnTo>
                  <a:lnTo>
                    <a:pt x="648" y="334"/>
                  </a:lnTo>
                  <a:lnTo>
                    <a:pt x="647" y="338"/>
                  </a:lnTo>
                  <a:lnTo>
                    <a:pt x="642" y="345"/>
                  </a:lnTo>
                  <a:lnTo>
                    <a:pt x="639" y="352"/>
                  </a:lnTo>
                  <a:lnTo>
                    <a:pt x="630" y="354"/>
                  </a:lnTo>
                  <a:lnTo>
                    <a:pt x="621" y="355"/>
                  </a:lnTo>
                  <a:lnTo>
                    <a:pt x="613" y="355"/>
                  </a:lnTo>
                  <a:lnTo>
                    <a:pt x="604" y="356"/>
                  </a:lnTo>
                  <a:lnTo>
                    <a:pt x="586" y="355"/>
                  </a:lnTo>
                  <a:lnTo>
                    <a:pt x="570" y="355"/>
                  </a:lnTo>
                  <a:lnTo>
                    <a:pt x="561" y="355"/>
                  </a:lnTo>
                  <a:lnTo>
                    <a:pt x="553" y="356"/>
                  </a:lnTo>
                  <a:lnTo>
                    <a:pt x="545" y="357"/>
                  </a:lnTo>
                  <a:lnTo>
                    <a:pt x="537" y="359"/>
                  </a:lnTo>
                  <a:lnTo>
                    <a:pt x="529" y="361"/>
                  </a:lnTo>
                  <a:lnTo>
                    <a:pt x="522" y="365"/>
                  </a:lnTo>
                  <a:lnTo>
                    <a:pt x="514" y="370"/>
                  </a:lnTo>
                  <a:lnTo>
                    <a:pt x="506" y="376"/>
                  </a:lnTo>
                  <a:lnTo>
                    <a:pt x="501" y="381"/>
                  </a:lnTo>
                  <a:lnTo>
                    <a:pt x="496" y="387"/>
                  </a:lnTo>
                  <a:lnTo>
                    <a:pt x="493" y="390"/>
                  </a:lnTo>
                  <a:lnTo>
                    <a:pt x="491" y="392"/>
                  </a:lnTo>
                  <a:lnTo>
                    <a:pt x="489" y="394"/>
                  </a:lnTo>
                  <a:lnTo>
                    <a:pt x="486" y="394"/>
                  </a:lnTo>
                  <a:lnTo>
                    <a:pt x="466" y="395"/>
                  </a:lnTo>
                  <a:lnTo>
                    <a:pt x="451" y="397"/>
                  </a:lnTo>
                  <a:lnTo>
                    <a:pt x="439" y="399"/>
                  </a:lnTo>
                  <a:lnTo>
                    <a:pt x="426" y="400"/>
                  </a:lnTo>
                  <a:lnTo>
                    <a:pt x="417" y="400"/>
                  </a:lnTo>
                  <a:lnTo>
                    <a:pt x="410" y="398"/>
                  </a:lnTo>
                  <a:lnTo>
                    <a:pt x="403" y="395"/>
                  </a:lnTo>
                  <a:lnTo>
                    <a:pt x="396" y="392"/>
                  </a:lnTo>
                  <a:lnTo>
                    <a:pt x="384" y="383"/>
                  </a:lnTo>
                  <a:lnTo>
                    <a:pt x="373" y="373"/>
                  </a:lnTo>
                  <a:lnTo>
                    <a:pt x="361" y="363"/>
                  </a:lnTo>
                  <a:lnTo>
                    <a:pt x="349" y="354"/>
                  </a:lnTo>
                  <a:lnTo>
                    <a:pt x="343" y="351"/>
                  </a:lnTo>
                  <a:lnTo>
                    <a:pt x="336" y="347"/>
                  </a:lnTo>
                  <a:lnTo>
                    <a:pt x="328" y="345"/>
                  </a:lnTo>
                  <a:lnTo>
                    <a:pt x="319" y="345"/>
                  </a:lnTo>
                  <a:lnTo>
                    <a:pt x="313" y="345"/>
                  </a:lnTo>
                  <a:lnTo>
                    <a:pt x="305" y="347"/>
                  </a:lnTo>
                  <a:lnTo>
                    <a:pt x="299" y="351"/>
                  </a:lnTo>
                  <a:lnTo>
                    <a:pt x="291" y="355"/>
                  </a:lnTo>
                  <a:lnTo>
                    <a:pt x="284" y="360"/>
                  </a:lnTo>
                  <a:lnTo>
                    <a:pt x="278" y="365"/>
                  </a:lnTo>
                  <a:lnTo>
                    <a:pt x="272" y="371"/>
                  </a:lnTo>
                  <a:lnTo>
                    <a:pt x="266" y="377"/>
                  </a:lnTo>
                  <a:lnTo>
                    <a:pt x="255" y="392"/>
                  </a:lnTo>
                  <a:lnTo>
                    <a:pt x="244" y="408"/>
                  </a:lnTo>
                  <a:lnTo>
                    <a:pt x="235" y="423"/>
                  </a:lnTo>
                  <a:lnTo>
                    <a:pt x="227" y="437"/>
                  </a:lnTo>
                  <a:lnTo>
                    <a:pt x="197" y="437"/>
                  </a:lnTo>
                  <a:lnTo>
                    <a:pt x="176" y="437"/>
                  </a:lnTo>
                  <a:lnTo>
                    <a:pt x="160" y="437"/>
                  </a:lnTo>
                  <a:lnTo>
                    <a:pt x="150" y="439"/>
                  </a:lnTo>
                  <a:lnTo>
                    <a:pt x="146" y="440"/>
                  </a:lnTo>
                  <a:lnTo>
                    <a:pt x="143" y="442"/>
                  </a:lnTo>
                  <a:lnTo>
                    <a:pt x="139" y="445"/>
                  </a:lnTo>
                  <a:lnTo>
                    <a:pt x="135" y="448"/>
                  </a:lnTo>
                  <a:lnTo>
                    <a:pt x="126" y="456"/>
                  </a:lnTo>
                  <a:lnTo>
                    <a:pt x="114" y="46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4" name="Freeform 248"/>
            <p:cNvSpPr>
              <a:spLocks/>
            </p:cNvSpPr>
            <p:nvPr>
              <p:custDataLst>
                <p:tags r:id="rId25"/>
              </p:custDataLst>
            </p:nvPr>
          </p:nvSpPr>
          <p:spPr bwMode="auto">
            <a:xfrm>
              <a:off x="4414006" y="4785548"/>
              <a:ext cx="769848" cy="658407"/>
            </a:xfrm>
            <a:custGeom>
              <a:avLst/>
              <a:gdLst>
                <a:gd name="T0" fmla="*/ 2147483647 w 1145"/>
                <a:gd name="T1" fmla="*/ 2147483647 h 1053"/>
                <a:gd name="T2" fmla="*/ 2147483647 w 1145"/>
                <a:gd name="T3" fmla="*/ 2147483647 h 1053"/>
                <a:gd name="T4" fmla="*/ 2147483647 w 1145"/>
                <a:gd name="T5" fmla="*/ 2147483647 h 1053"/>
                <a:gd name="T6" fmla="*/ 2147483647 w 1145"/>
                <a:gd name="T7" fmla="*/ 2147483647 h 1053"/>
                <a:gd name="T8" fmla="*/ 2147483647 w 1145"/>
                <a:gd name="T9" fmla="*/ 2147483647 h 1053"/>
                <a:gd name="T10" fmla="*/ 2147483647 w 1145"/>
                <a:gd name="T11" fmla="*/ 2147483647 h 1053"/>
                <a:gd name="T12" fmla="*/ 2147483647 w 1145"/>
                <a:gd name="T13" fmla="*/ 2147483647 h 1053"/>
                <a:gd name="T14" fmla="*/ 2147483647 w 1145"/>
                <a:gd name="T15" fmla="*/ 2147483647 h 1053"/>
                <a:gd name="T16" fmla="*/ 2147483647 w 1145"/>
                <a:gd name="T17" fmla="*/ 2147483647 h 1053"/>
                <a:gd name="T18" fmla="*/ 2147483647 w 1145"/>
                <a:gd name="T19" fmla="*/ 2147483647 h 1053"/>
                <a:gd name="T20" fmla="*/ 2147483647 w 1145"/>
                <a:gd name="T21" fmla="*/ 2147483647 h 1053"/>
                <a:gd name="T22" fmla="*/ 2147483647 w 1145"/>
                <a:gd name="T23" fmla="*/ 2147483647 h 1053"/>
                <a:gd name="T24" fmla="*/ 2147483647 w 1145"/>
                <a:gd name="T25" fmla="*/ 2147483647 h 1053"/>
                <a:gd name="T26" fmla="*/ 2147483647 w 1145"/>
                <a:gd name="T27" fmla="*/ 2147483647 h 1053"/>
                <a:gd name="T28" fmla="*/ 2147483647 w 1145"/>
                <a:gd name="T29" fmla="*/ 2147483647 h 1053"/>
                <a:gd name="T30" fmla="*/ 2147483647 w 1145"/>
                <a:gd name="T31" fmla="*/ 2147483647 h 1053"/>
                <a:gd name="T32" fmla="*/ 2147483647 w 1145"/>
                <a:gd name="T33" fmla="*/ 2147483647 h 1053"/>
                <a:gd name="T34" fmla="*/ 2147483647 w 1145"/>
                <a:gd name="T35" fmla="*/ 2147483647 h 1053"/>
                <a:gd name="T36" fmla="*/ 2147483647 w 1145"/>
                <a:gd name="T37" fmla="*/ 2147483647 h 1053"/>
                <a:gd name="T38" fmla="*/ 2147483647 w 1145"/>
                <a:gd name="T39" fmla="*/ 2147483647 h 1053"/>
                <a:gd name="T40" fmla="*/ 2147483647 w 1145"/>
                <a:gd name="T41" fmla="*/ 2147483647 h 1053"/>
                <a:gd name="T42" fmla="*/ 2147483647 w 1145"/>
                <a:gd name="T43" fmla="*/ 2147483647 h 1053"/>
                <a:gd name="T44" fmla="*/ 2147483647 w 1145"/>
                <a:gd name="T45" fmla="*/ 2147483647 h 1053"/>
                <a:gd name="T46" fmla="*/ 2147483647 w 1145"/>
                <a:gd name="T47" fmla="*/ 2147483647 h 1053"/>
                <a:gd name="T48" fmla="*/ 2147483647 w 1145"/>
                <a:gd name="T49" fmla="*/ 2147483647 h 1053"/>
                <a:gd name="T50" fmla="*/ 2147483647 w 1145"/>
                <a:gd name="T51" fmla="*/ 2147483647 h 1053"/>
                <a:gd name="T52" fmla="*/ 2147483647 w 1145"/>
                <a:gd name="T53" fmla="*/ 2147483647 h 1053"/>
                <a:gd name="T54" fmla="*/ 2147483647 w 1145"/>
                <a:gd name="T55" fmla="*/ 2147483647 h 1053"/>
                <a:gd name="T56" fmla="*/ 2147483647 w 1145"/>
                <a:gd name="T57" fmla="*/ 2147483647 h 1053"/>
                <a:gd name="T58" fmla="*/ 2147483647 w 1145"/>
                <a:gd name="T59" fmla="*/ 2147483647 h 1053"/>
                <a:gd name="T60" fmla="*/ 2147483647 w 1145"/>
                <a:gd name="T61" fmla="*/ 2147483647 h 1053"/>
                <a:gd name="T62" fmla="*/ 2147483647 w 1145"/>
                <a:gd name="T63" fmla="*/ 2147483647 h 1053"/>
                <a:gd name="T64" fmla="*/ 2147483647 w 1145"/>
                <a:gd name="T65" fmla="*/ 2147483647 h 1053"/>
                <a:gd name="T66" fmla="*/ 2147483647 w 1145"/>
                <a:gd name="T67" fmla="*/ 2147483647 h 1053"/>
                <a:gd name="T68" fmla="*/ 2147483647 w 1145"/>
                <a:gd name="T69" fmla="*/ 2147483647 h 1053"/>
                <a:gd name="T70" fmla="*/ 2147483647 w 1145"/>
                <a:gd name="T71" fmla="*/ 2147483647 h 1053"/>
                <a:gd name="T72" fmla="*/ 2147483647 w 1145"/>
                <a:gd name="T73" fmla="*/ 2147483647 h 1053"/>
                <a:gd name="T74" fmla="*/ 2147483647 w 1145"/>
                <a:gd name="T75" fmla="*/ 2147483647 h 1053"/>
                <a:gd name="T76" fmla="*/ 2147483647 w 1145"/>
                <a:gd name="T77" fmla="*/ 2147483647 h 1053"/>
                <a:gd name="T78" fmla="*/ 2147483647 w 1145"/>
                <a:gd name="T79" fmla="*/ 2147483647 h 1053"/>
                <a:gd name="T80" fmla="*/ 2147483647 w 1145"/>
                <a:gd name="T81" fmla="*/ 2147483647 h 1053"/>
                <a:gd name="T82" fmla="*/ 2147483647 w 1145"/>
                <a:gd name="T83" fmla="*/ 2147483647 h 1053"/>
                <a:gd name="T84" fmla="*/ 2147483647 w 1145"/>
                <a:gd name="T85" fmla="*/ 2147483647 h 1053"/>
                <a:gd name="T86" fmla="*/ 2147483647 w 1145"/>
                <a:gd name="T87" fmla="*/ 2147483647 h 1053"/>
                <a:gd name="T88" fmla="*/ 2147483647 w 1145"/>
                <a:gd name="T89" fmla="*/ 2147483647 h 1053"/>
                <a:gd name="T90" fmla="*/ 2147483647 w 1145"/>
                <a:gd name="T91" fmla="*/ 2147483647 h 1053"/>
                <a:gd name="T92" fmla="*/ 2147483647 w 1145"/>
                <a:gd name="T93" fmla="*/ 2147483647 h 1053"/>
                <a:gd name="T94" fmla="*/ 2147483647 w 1145"/>
                <a:gd name="T95" fmla="*/ 2147483647 h 1053"/>
                <a:gd name="T96" fmla="*/ 2147483647 w 1145"/>
                <a:gd name="T97" fmla="*/ 2147483647 h 1053"/>
                <a:gd name="T98" fmla="*/ 2147483647 w 1145"/>
                <a:gd name="T99" fmla="*/ 2147483647 h 1053"/>
                <a:gd name="T100" fmla="*/ 2147483647 w 1145"/>
                <a:gd name="T101" fmla="*/ 2147483647 h 1053"/>
                <a:gd name="T102" fmla="*/ 2147483647 w 1145"/>
                <a:gd name="T103" fmla="*/ 2147483647 h 1053"/>
                <a:gd name="T104" fmla="*/ 2147483647 w 1145"/>
                <a:gd name="T105" fmla="*/ 2147483647 h 1053"/>
                <a:gd name="T106" fmla="*/ 2147483647 w 1145"/>
                <a:gd name="T107" fmla="*/ 2147483647 h 1053"/>
                <a:gd name="T108" fmla="*/ 2147483647 w 1145"/>
                <a:gd name="T109" fmla="*/ 2147483647 h 1053"/>
                <a:gd name="T110" fmla="*/ 2147483647 w 1145"/>
                <a:gd name="T111" fmla="*/ 2147483647 h 105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145" h="1053">
                  <a:moveTo>
                    <a:pt x="894" y="24"/>
                  </a:moveTo>
                  <a:lnTo>
                    <a:pt x="894" y="32"/>
                  </a:lnTo>
                  <a:lnTo>
                    <a:pt x="895" y="38"/>
                  </a:lnTo>
                  <a:lnTo>
                    <a:pt x="896" y="44"/>
                  </a:lnTo>
                  <a:lnTo>
                    <a:pt x="897" y="49"/>
                  </a:lnTo>
                  <a:lnTo>
                    <a:pt x="900" y="53"/>
                  </a:lnTo>
                  <a:lnTo>
                    <a:pt x="902" y="57"/>
                  </a:lnTo>
                  <a:lnTo>
                    <a:pt x="906" y="61"/>
                  </a:lnTo>
                  <a:lnTo>
                    <a:pt x="909" y="64"/>
                  </a:lnTo>
                  <a:lnTo>
                    <a:pt x="918" y="68"/>
                  </a:lnTo>
                  <a:lnTo>
                    <a:pt x="926" y="71"/>
                  </a:lnTo>
                  <a:lnTo>
                    <a:pt x="936" y="72"/>
                  </a:lnTo>
                  <a:lnTo>
                    <a:pt x="947" y="72"/>
                  </a:lnTo>
                  <a:lnTo>
                    <a:pt x="993" y="66"/>
                  </a:lnTo>
                  <a:lnTo>
                    <a:pt x="1033" y="61"/>
                  </a:lnTo>
                  <a:lnTo>
                    <a:pt x="1038" y="61"/>
                  </a:lnTo>
                  <a:lnTo>
                    <a:pt x="1045" y="63"/>
                  </a:lnTo>
                  <a:lnTo>
                    <a:pt x="1051" y="64"/>
                  </a:lnTo>
                  <a:lnTo>
                    <a:pt x="1057" y="67"/>
                  </a:lnTo>
                  <a:lnTo>
                    <a:pt x="1069" y="73"/>
                  </a:lnTo>
                  <a:lnTo>
                    <a:pt x="1080" y="81"/>
                  </a:lnTo>
                  <a:lnTo>
                    <a:pt x="1099" y="98"/>
                  </a:lnTo>
                  <a:lnTo>
                    <a:pt x="1112" y="110"/>
                  </a:lnTo>
                  <a:lnTo>
                    <a:pt x="1113" y="124"/>
                  </a:lnTo>
                  <a:lnTo>
                    <a:pt x="1114" y="138"/>
                  </a:lnTo>
                  <a:lnTo>
                    <a:pt x="1117" y="152"/>
                  </a:lnTo>
                  <a:lnTo>
                    <a:pt x="1122" y="164"/>
                  </a:lnTo>
                  <a:lnTo>
                    <a:pt x="1126" y="175"/>
                  </a:lnTo>
                  <a:lnTo>
                    <a:pt x="1132" y="183"/>
                  </a:lnTo>
                  <a:lnTo>
                    <a:pt x="1135" y="186"/>
                  </a:lnTo>
                  <a:lnTo>
                    <a:pt x="1138" y="188"/>
                  </a:lnTo>
                  <a:lnTo>
                    <a:pt x="1142" y="190"/>
                  </a:lnTo>
                  <a:lnTo>
                    <a:pt x="1145" y="190"/>
                  </a:lnTo>
                  <a:lnTo>
                    <a:pt x="1139" y="202"/>
                  </a:lnTo>
                  <a:lnTo>
                    <a:pt x="1133" y="211"/>
                  </a:lnTo>
                  <a:lnTo>
                    <a:pt x="1125" y="220"/>
                  </a:lnTo>
                  <a:lnTo>
                    <a:pt x="1117" y="227"/>
                  </a:lnTo>
                  <a:lnTo>
                    <a:pt x="1100" y="240"/>
                  </a:lnTo>
                  <a:lnTo>
                    <a:pt x="1082" y="253"/>
                  </a:lnTo>
                  <a:lnTo>
                    <a:pt x="1074" y="259"/>
                  </a:lnTo>
                  <a:lnTo>
                    <a:pt x="1066" y="266"/>
                  </a:lnTo>
                  <a:lnTo>
                    <a:pt x="1058" y="272"/>
                  </a:lnTo>
                  <a:lnTo>
                    <a:pt x="1052" y="280"/>
                  </a:lnTo>
                  <a:lnTo>
                    <a:pt x="1046" y="288"/>
                  </a:lnTo>
                  <a:lnTo>
                    <a:pt x="1043" y="297"/>
                  </a:lnTo>
                  <a:lnTo>
                    <a:pt x="1040" y="308"/>
                  </a:lnTo>
                  <a:lnTo>
                    <a:pt x="1040" y="320"/>
                  </a:lnTo>
                  <a:lnTo>
                    <a:pt x="1041" y="339"/>
                  </a:lnTo>
                  <a:lnTo>
                    <a:pt x="1045" y="360"/>
                  </a:lnTo>
                  <a:lnTo>
                    <a:pt x="1046" y="371"/>
                  </a:lnTo>
                  <a:lnTo>
                    <a:pt x="1047" y="381"/>
                  </a:lnTo>
                  <a:lnTo>
                    <a:pt x="1047" y="391"/>
                  </a:lnTo>
                  <a:lnTo>
                    <a:pt x="1046" y="400"/>
                  </a:lnTo>
                  <a:lnTo>
                    <a:pt x="1034" y="410"/>
                  </a:lnTo>
                  <a:lnTo>
                    <a:pt x="1013" y="430"/>
                  </a:lnTo>
                  <a:lnTo>
                    <a:pt x="1003" y="440"/>
                  </a:lnTo>
                  <a:lnTo>
                    <a:pt x="995" y="450"/>
                  </a:lnTo>
                  <a:lnTo>
                    <a:pt x="991" y="455"/>
                  </a:lnTo>
                  <a:lnTo>
                    <a:pt x="988" y="460"/>
                  </a:lnTo>
                  <a:lnTo>
                    <a:pt x="987" y="464"/>
                  </a:lnTo>
                  <a:lnTo>
                    <a:pt x="986" y="467"/>
                  </a:lnTo>
                  <a:lnTo>
                    <a:pt x="987" y="470"/>
                  </a:lnTo>
                  <a:lnTo>
                    <a:pt x="990" y="476"/>
                  </a:lnTo>
                  <a:lnTo>
                    <a:pt x="995" y="481"/>
                  </a:lnTo>
                  <a:lnTo>
                    <a:pt x="999" y="486"/>
                  </a:lnTo>
                  <a:lnTo>
                    <a:pt x="1009" y="495"/>
                  </a:lnTo>
                  <a:lnTo>
                    <a:pt x="1012" y="499"/>
                  </a:lnTo>
                  <a:lnTo>
                    <a:pt x="1016" y="524"/>
                  </a:lnTo>
                  <a:lnTo>
                    <a:pt x="1019" y="550"/>
                  </a:lnTo>
                  <a:lnTo>
                    <a:pt x="1019" y="576"/>
                  </a:lnTo>
                  <a:lnTo>
                    <a:pt x="1019" y="610"/>
                  </a:lnTo>
                  <a:lnTo>
                    <a:pt x="1020" y="618"/>
                  </a:lnTo>
                  <a:lnTo>
                    <a:pt x="1022" y="625"/>
                  </a:lnTo>
                  <a:lnTo>
                    <a:pt x="1025" y="632"/>
                  </a:lnTo>
                  <a:lnTo>
                    <a:pt x="1026" y="640"/>
                  </a:lnTo>
                  <a:lnTo>
                    <a:pt x="1026" y="650"/>
                  </a:lnTo>
                  <a:lnTo>
                    <a:pt x="1026" y="664"/>
                  </a:lnTo>
                  <a:lnTo>
                    <a:pt x="1027" y="679"/>
                  </a:lnTo>
                  <a:lnTo>
                    <a:pt x="1031" y="696"/>
                  </a:lnTo>
                  <a:lnTo>
                    <a:pt x="1033" y="705"/>
                  </a:lnTo>
                  <a:lnTo>
                    <a:pt x="1035" y="713"/>
                  </a:lnTo>
                  <a:lnTo>
                    <a:pt x="1038" y="720"/>
                  </a:lnTo>
                  <a:lnTo>
                    <a:pt x="1043" y="726"/>
                  </a:lnTo>
                  <a:lnTo>
                    <a:pt x="1047" y="731"/>
                  </a:lnTo>
                  <a:lnTo>
                    <a:pt x="1053" y="735"/>
                  </a:lnTo>
                  <a:lnTo>
                    <a:pt x="1058" y="738"/>
                  </a:lnTo>
                  <a:lnTo>
                    <a:pt x="1066" y="739"/>
                  </a:lnTo>
                  <a:lnTo>
                    <a:pt x="1067" y="745"/>
                  </a:lnTo>
                  <a:lnTo>
                    <a:pt x="1070" y="751"/>
                  </a:lnTo>
                  <a:lnTo>
                    <a:pt x="1074" y="759"/>
                  </a:lnTo>
                  <a:lnTo>
                    <a:pt x="1079" y="765"/>
                  </a:lnTo>
                  <a:lnTo>
                    <a:pt x="1083" y="772"/>
                  </a:lnTo>
                  <a:lnTo>
                    <a:pt x="1088" y="780"/>
                  </a:lnTo>
                  <a:lnTo>
                    <a:pt x="1091" y="790"/>
                  </a:lnTo>
                  <a:lnTo>
                    <a:pt x="1092" y="800"/>
                  </a:lnTo>
                  <a:lnTo>
                    <a:pt x="1092" y="807"/>
                  </a:lnTo>
                  <a:lnTo>
                    <a:pt x="1092" y="816"/>
                  </a:lnTo>
                  <a:lnTo>
                    <a:pt x="1092" y="825"/>
                  </a:lnTo>
                  <a:lnTo>
                    <a:pt x="1092" y="831"/>
                  </a:lnTo>
                  <a:lnTo>
                    <a:pt x="1092" y="837"/>
                  </a:lnTo>
                  <a:lnTo>
                    <a:pt x="1080" y="836"/>
                  </a:lnTo>
                  <a:lnTo>
                    <a:pt x="1069" y="837"/>
                  </a:lnTo>
                  <a:lnTo>
                    <a:pt x="1059" y="840"/>
                  </a:lnTo>
                  <a:lnTo>
                    <a:pt x="1049" y="842"/>
                  </a:lnTo>
                  <a:lnTo>
                    <a:pt x="1040" y="844"/>
                  </a:lnTo>
                  <a:lnTo>
                    <a:pt x="1029" y="844"/>
                  </a:lnTo>
                  <a:lnTo>
                    <a:pt x="1023" y="844"/>
                  </a:lnTo>
                  <a:lnTo>
                    <a:pt x="1018" y="842"/>
                  </a:lnTo>
                  <a:lnTo>
                    <a:pt x="1012" y="840"/>
                  </a:lnTo>
                  <a:lnTo>
                    <a:pt x="1005" y="837"/>
                  </a:lnTo>
                  <a:lnTo>
                    <a:pt x="1001" y="846"/>
                  </a:lnTo>
                  <a:lnTo>
                    <a:pt x="997" y="856"/>
                  </a:lnTo>
                  <a:lnTo>
                    <a:pt x="993" y="869"/>
                  </a:lnTo>
                  <a:lnTo>
                    <a:pt x="990" y="883"/>
                  </a:lnTo>
                  <a:lnTo>
                    <a:pt x="982" y="914"/>
                  </a:lnTo>
                  <a:lnTo>
                    <a:pt x="975" y="947"/>
                  </a:lnTo>
                  <a:lnTo>
                    <a:pt x="970" y="962"/>
                  </a:lnTo>
                  <a:lnTo>
                    <a:pt x="966" y="978"/>
                  </a:lnTo>
                  <a:lnTo>
                    <a:pt x="960" y="992"/>
                  </a:lnTo>
                  <a:lnTo>
                    <a:pt x="955" y="1004"/>
                  </a:lnTo>
                  <a:lnTo>
                    <a:pt x="951" y="1009"/>
                  </a:lnTo>
                  <a:lnTo>
                    <a:pt x="947" y="1014"/>
                  </a:lnTo>
                  <a:lnTo>
                    <a:pt x="944" y="1018"/>
                  </a:lnTo>
                  <a:lnTo>
                    <a:pt x="940" y="1021"/>
                  </a:lnTo>
                  <a:lnTo>
                    <a:pt x="935" y="1024"/>
                  </a:lnTo>
                  <a:lnTo>
                    <a:pt x="930" y="1026"/>
                  </a:lnTo>
                  <a:lnTo>
                    <a:pt x="925" y="1028"/>
                  </a:lnTo>
                  <a:lnTo>
                    <a:pt x="920" y="1028"/>
                  </a:lnTo>
                  <a:lnTo>
                    <a:pt x="918" y="1029"/>
                  </a:lnTo>
                  <a:lnTo>
                    <a:pt x="912" y="1031"/>
                  </a:lnTo>
                  <a:lnTo>
                    <a:pt x="909" y="1032"/>
                  </a:lnTo>
                  <a:lnTo>
                    <a:pt x="906" y="1032"/>
                  </a:lnTo>
                  <a:lnTo>
                    <a:pt x="902" y="1031"/>
                  </a:lnTo>
                  <a:lnTo>
                    <a:pt x="900" y="1028"/>
                  </a:lnTo>
                  <a:lnTo>
                    <a:pt x="888" y="1035"/>
                  </a:lnTo>
                  <a:lnTo>
                    <a:pt x="873" y="1043"/>
                  </a:lnTo>
                  <a:lnTo>
                    <a:pt x="864" y="1047"/>
                  </a:lnTo>
                  <a:lnTo>
                    <a:pt x="856" y="1050"/>
                  </a:lnTo>
                  <a:lnTo>
                    <a:pt x="847" y="1052"/>
                  </a:lnTo>
                  <a:lnTo>
                    <a:pt x="840" y="1053"/>
                  </a:lnTo>
                  <a:lnTo>
                    <a:pt x="828" y="1053"/>
                  </a:lnTo>
                  <a:lnTo>
                    <a:pt x="816" y="1052"/>
                  </a:lnTo>
                  <a:lnTo>
                    <a:pt x="805" y="1049"/>
                  </a:lnTo>
                  <a:lnTo>
                    <a:pt x="795" y="1046"/>
                  </a:lnTo>
                  <a:lnTo>
                    <a:pt x="789" y="1043"/>
                  </a:lnTo>
                  <a:lnTo>
                    <a:pt x="786" y="1040"/>
                  </a:lnTo>
                  <a:lnTo>
                    <a:pt x="782" y="1037"/>
                  </a:lnTo>
                  <a:lnTo>
                    <a:pt x="779" y="1033"/>
                  </a:lnTo>
                  <a:lnTo>
                    <a:pt x="777" y="1027"/>
                  </a:lnTo>
                  <a:lnTo>
                    <a:pt x="775" y="1022"/>
                  </a:lnTo>
                  <a:lnTo>
                    <a:pt x="774" y="1016"/>
                  </a:lnTo>
                  <a:lnTo>
                    <a:pt x="774" y="1010"/>
                  </a:lnTo>
                  <a:lnTo>
                    <a:pt x="761" y="1011"/>
                  </a:lnTo>
                  <a:lnTo>
                    <a:pt x="743" y="1014"/>
                  </a:lnTo>
                  <a:lnTo>
                    <a:pt x="734" y="1014"/>
                  </a:lnTo>
                  <a:lnTo>
                    <a:pt x="727" y="1012"/>
                  </a:lnTo>
                  <a:lnTo>
                    <a:pt x="723" y="1011"/>
                  </a:lnTo>
                  <a:lnTo>
                    <a:pt x="719" y="1009"/>
                  </a:lnTo>
                  <a:lnTo>
                    <a:pt x="717" y="1007"/>
                  </a:lnTo>
                  <a:lnTo>
                    <a:pt x="713" y="1004"/>
                  </a:lnTo>
                  <a:lnTo>
                    <a:pt x="707" y="997"/>
                  </a:lnTo>
                  <a:lnTo>
                    <a:pt x="701" y="993"/>
                  </a:lnTo>
                  <a:lnTo>
                    <a:pt x="697" y="992"/>
                  </a:lnTo>
                  <a:lnTo>
                    <a:pt x="694" y="992"/>
                  </a:lnTo>
                  <a:lnTo>
                    <a:pt x="689" y="993"/>
                  </a:lnTo>
                  <a:lnTo>
                    <a:pt x="686" y="993"/>
                  </a:lnTo>
                  <a:lnTo>
                    <a:pt x="680" y="991"/>
                  </a:lnTo>
                  <a:lnTo>
                    <a:pt x="674" y="986"/>
                  </a:lnTo>
                  <a:lnTo>
                    <a:pt x="662" y="987"/>
                  </a:lnTo>
                  <a:lnTo>
                    <a:pt x="653" y="989"/>
                  </a:lnTo>
                  <a:lnTo>
                    <a:pt x="643" y="991"/>
                  </a:lnTo>
                  <a:lnTo>
                    <a:pt x="627" y="992"/>
                  </a:lnTo>
                  <a:lnTo>
                    <a:pt x="618" y="991"/>
                  </a:lnTo>
                  <a:lnTo>
                    <a:pt x="611" y="988"/>
                  </a:lnTo>
                  <a:lnTo>
                    <a:pt x="608" y="987"/>
                  </a:lnTo>
                  <a:lnTo>
                    <a:pt x="605" y="984"/>
                  </a:lnTo>
                  <a:lnTo>
                    <a:pt x="603" y="982"/>
                  </a:lnTo>
                  <a:lnTo>
                    <a:pt x="600" y="979"/>
                  </a:lnTo>
                  <a:lnTo>
                    <a:pt x="597" y="971"/>
                  </a:lnTo>
                  <a:lnTo>
                    <a:pt x="596" y="963"/>
                  </a:lnTo>
                  <a:lnTo>
                    <a:pt x="595" y="953"/>
                  </a:lnTo>
                  <a:lnTo>
                    <a:pt x="594" y="942"/>
                  </a:lnTo>
                  <a:lnTo>
                    <a:pt x="593" y="933"/>
                  </a:lnTo>
                  <a:lnTo>
                    <a:pt x="590" y="925"/>
                  </a:lnTo>
                  <a:lnTo>
                    <a:pt x="587" y="916"/>
                  </a:lnTo>
                  <a:lnTo>
                    <a:pt x="584" y="908"/>
                  </a:lnTo>
                  <a:lnTo>
                    <a:pt x="581" y="900"/>
                  </a:lnTo>
                  <a:lnTo>
                    <a:pt x="577" y="892"/>
                  </a:lnTo>
                  <a:lnTo>
                    <a:pt x="575" y="884"/>
                  </a:lnTo>
                  <a:lnTo>
                    <a:pt x="574" y="875"/>
                  </a:lnTo>
                  <a:lnTo>
                    <a:pt x="575" y="870"/>
                  </a:lnTo>
                  <a:lnTo>
                    <a:pt x="577" y="866"/>
                  </a:lnTo>
                  <a:lnTo>
                    <a:pt x="581" y="860"/>
                  </a:lnTo>
                  <a:lnTo>
                    <a:pt x="584" y="856"/>
                  </a:lnTo>
                  <a:lnTo>
                    <a:pt x="587" y="851"/>
                  </a:lnTo>
                  <a:lnTo>
                    <a:pt x="590" y="846"/>
                  </a:lnTo>
                  <a:lnTo>
                    <a:pt x="593" y="842"/>
                  </a:lnTo>
                  <a:lnTo>
                    <a:pt x="594" y="837"/>
                  </a:lnTo>
                  <a:lnTo>
                    <a:pt x="593" y="825"/>
                  </a:lnTo>
                  <a:lnTo>
                    <a:pt x="589" y="809"/>
                  </a:lnTo>
                  <a:lnTo>
                    <a:pt x="588" y="798"/>
                  </a:lnTo>
                  <a:lnTo>
                    <a:pt x="588" y="789"/>
                  </a:lnTo>
                  <a:lnTo>
                    <a:pt x="590" y="779"/>
                  </a:lnTo>
                  <a:lnTo>
                    <a:pt x="594" y="770"/>
                  </a:lnTo>
                  <a:lnTo>
                    <a:pt x="571" y="766"/>
                  </a:lnTo>
                  <a:lnTo>
                    <a:pt x="521" y="759"/>
                  </a:lnTo>
                  <a:lnTo>
                    <a:pt x="494" y="756"/>
                  </a:lnTo>
                  <a:lnTo>
                    <a:pt x="471" y="755"/>
                  </a:lnTo>
                  <a:lnTo>
                    <a:pt x="461" y="754"/>
                  </a:lnTo>
                  <a:lnTo>
                    <a:pt x="454" y="755"/>
                  </a:lnTo>
                  <a:lnTo>
                    <a:pt x="450" y="756"/>
                  </a:lnTo>
                  <a:lnTo>
                    <a:pt x="448" y="758"/>
                  </a:lnTo>
                  <a:lnTo>
                    <a:pt x="448" y="762"/>
                  </a:lnTo>
                  <a:lnTo>
                    <a:pt x="448" y="770"/>
                  </a:lnTo>
                  <a:lnTo>
                    <a:pt x="447" y="775"/>
                  </a:lnTo>
                  <a:lnTo>
                    <a:pt x="446" y="780"/>
                  </a:lnTo>
                  <a:lnTo>
                    <a:pt x="443" y="785"/>
                  </a:lnTo>
                  <a:lnTo>
                    <a:pt x="440" y="790"/>
                  </a:lnTo>
                  <a:lnTo>
                    <a:pt x="437" y="796"/>
                  </a:lnTo>
                  <a:lnTo>
                    <a:pt x="431" y="801"/>
                  </a:lnTo>
                  <a:lnTo>
                    <a:pt x="425" y="806"/>
                  </a:lnTo>
                  <a:lnTo>
                    <a:pt x="417" y="811"/>
                  </a:lnTo>
                  <a:lnTo>
                    <a:pt x="407" y="814"/>
                  </a:lnTo>
                  <a:lnTo>
                    <a:pt x="396" y="817"/>
                  </a:lnTo>
                  <a:lnTo>
                    <a:pt x="383" y="819"/>
                  </a:lnTo>
                  <a:lnTo>
                    <a:pt x="369" y="819"/>
                  </a:lnTo>
                  <a:lnTo>
                    <a:pt x="362" y="818"/>
                  </a:lnTo>
                  <a:lnTo>
                    <a:pt x="355" y="816"/>
                  </a:lnTo>
                  <a:lnTo>
                    <a:pt x="349" y="811"/>
                  </a:lnTo>
                  <a:lnTo>
                    <a:pt x="342" y="804"/>
                  </a:lnTo>
                  <a:lnTo>
                    <a:pt x="337" y="797"/>
                  </a:lnTo>
                  <a:lnTo>
                    <a:pt x="330" y="789"/>
                  </a:lnTo>
                  <a:lnTo>
                    <a:pt x="325" y="780"/>
                  </a:lnTo>
                  <a:lnTo>
                    <a:pt x="319" y="771"/>
                  </a:lnTo>
                  <a:lnTo>
                    <a:pt x="309" y="749"/>
                  </a:lnTo>
                  <a:lnTo>
                    <a:pt x="302" y="728"/>
                  </a:lnTo>
                  <a:lnTo>
                    <a:pt x="298" y="718"/>
                  </a:lnTo>
                  <a:lnTo>
                    <a:pt x="297" y="708"/>
                  </a:lnTo>
                  <a:lnTo>
                    <a:pt x="295" y="699"/>
                  </a:lnTo>
                  <a:lnTo>
                    <a:pt x="295" y="689"/>
                  </a:lnTo>
                  <a:lnTo>
                    <a:pt x="3" y="689"/>
                  </a:lnTo>
                  <a:lnTo>
                    <a:pt x="2" y="683"/>
                  </a:lnTo>
                  <a:lnTo>
                    <a:pt x="0" y="680"/>
                  </a:lnTo>
                  <a:lnTo>
                    <a:pt x="0" y="677"/>
                  </a:lnTo>
                  <a:lnTo>
                    <a:pt x="3" y="671"/>
                  </a:lnTo>
                  <a:lnTo>
                    <a:pt x="10" y="669"/>
                  </a:lnTo>
                  <a:lnTo>
                    <a:pt x="16" y="668"/>
                  </a:lnTo>
                  <a:lnTo>
                    <a:pt x="23" y="668"/>
                  </a:lnTo>
                  <a:lnTo>
                    <a:pt x="28" y="668"/>
                  </a:lnTo>
                  <a:lnTo>
                    <a:pt x="34" y="668"/>
                  </a:lnTo>
                  <a:lnTo>
                    <a:pt x="39" y="668"/>
                  </a:lnTo>
                  <a:lnTo>
                    <a:pt x="45" y="667"/>
                  </a:lnTo>
                  <a:lnTo>
                    <a:pt x="49" y="665"/>
                  </a:lnTo>
                  <a:lnTo>
                    <a:pt x="49" y="640"/>
                  </a:lnTo>
                  <a:lnTo>
                    <a:pt x="36" y="640"/>
                  </a:lnTo>
                  <a:lnTo>
                    <a:pt x="27" y="640"/>
                  </a:lnTo>
                  <a:lnTo>
                    <a:pt x="18" y="640"/>
                  </a:lnTo>
                  <a:lnTo>
                    <a:pt x="10" y="640"/>
                  </a:lnTo>
                  <a:lnTo>
                    <a:pt x="26" y="631"/>
                  </a:lnTo>
                  <a:lnTo>
                    <a:pt x="39" y="622"/>
                  </a:lnTo>
                  <a:lnTo>
                    <a:pt x="46" y="619"/>
                  </a:lnTo>
                  <a:lnTo>
                    <a:pt x="52" y="615"/>
                  </a:lnTo>
                  <a:lnTo>
                    <a:pt x="60" y="612"/>
                  </a:lnTo>
                  <a:lnTo>
                    <a:pt x="69" y="610"/>
                  </a:lnTo>
                  <a:lnTo>
                    <a:pt x="72" y="613"/>
                  </a:lnTo>
                  <a:lnTo>
                    <a:pt x="75" y="615"/>
                  </a:lnTo>
                  <a:lnTo>
                    <a:pt x="79" y="616"/>
                  </a:lnTo>
                  <a:lnTo>
                    <a:pt x="82" y="617"/>
                  </a:lnTo>
                  <a:lnTo>
                    <a:pt x="91" y="618"/>
                  </a:lnTo>
                  <a:lnTo>
                    <a:pt x="101" y="616"/>
                  </a:lnTo>
                  <a:lnTo>
                    <a:pt x="122" y="612"/>
                  </a:lnTo>
                  <a:lnTo>
                    <a:pt x="142" y="610"/>
                  </a:lnTo>
                  <a:lnTo>
                    <a:pt x="145" y="614"/>
                  </a:lnTo>
                  <a:lnTo>
                    <a:pt x="148" y="617"/>
                  </a:lnTo>
                  <a:lnTo>
                    <a:pt x="152" y="619"/>
                  </a:lnTo>
                  <a:lnTo>
                    <a:pt x="157" y="620"/>
                  </a:lnTo>
                  <a:lnTo>
                    <a:pt x="166" y="621"/>
                  </a:lnTo>
                  <a:lnTo>
                    <a:pt x="175" y="622"/>
                  </a:lnTo>
                  <a:lnTo>
                    <a:pt x="179" y="621"/>
                  </a:lnTo>
                  <a:lnTo>
                    <a:pt x="183" y="620"/>
                  </a:lnTo>
                  <a:lnTo>
                    <a:pt x="186" y="618"/>
                  </a:lnTo>
                  <a:lnTo>
                    <a:pt x="190" y="616"/>
                  </a:lnTo>
                  <a:lnTo>
                    <a:pt x="195" y="610"/>
                  </a:lnTo>
                  <a:lnTo>
                    <a:pt x="201" y="603"/>
                  </a:lnTo>
                  <a:lnTo>
                    <a:pt x="209" y="588"/>
                  </a:lnTo>
                  <a:lnTo>
                    <a:pt x="215" y="578"/>
                  </a:lnTo>
                  <a:lnTo>
                    <a:pt x="220" y="574"/>
                  </a:lnTo>
                  <a:lnTo>
                    <a:pt x="225" y="571"/>
                  </a:lnTo>
                  <a:lnTo>
                    <a:pt x="230" y="569"/>
                  </a:lnTo>
                  <a:lnTo>
                    <a:pt x="236" y="567"/>
                  </a:lnTo>
                  <a:lnTo>
                    <a:pt x="246" y="564"/>
                  </a:lnTo>
                  <a:lnTo>
                    <a:pt x="256" y="560"/>
                  </a:lnTo>
                  <a:lnTo>
                    <a:pt x="258" y="558"/>
                  </a:lnTo>
                  <a:lnTo>
                    <a:pt x="260" y="555"/>
                  </a:lnTo>
                  <a:lnTo>
                    <a:pt x="262" y="550"/>
                  </a:lnTo>
                  <a:lnTo>
                    <a:pt x="264" y="544"/>
                  </a:lnTo>
                  <a:lnTo>
                    <a:pt x="268" y="528"/>
                  </a:lnTo>
                  <a:lnTo>
                    <a:pt x="270" y="511"/>
                  </a:lnTo>
                  <a:lnTo>
                    <a:pt x="274" y="477"/>
                  </a:lnTo>
                  <a:lnTo>
                    <a:pt x="275" y="449"/>
                  </a:lnTo>
                  <a:lnTo>
                    <a:pt x="281" y="440"/>
                  </a:lnTo>
                  <a:lnTo>
                    <a:pt x="287" y="432"/>
                  </a:lnTo>
                  <a:lnTo>
                    <a:pt x="294" y="425"/>
                  </a:lnTo>
                  <a:lnTo>
                    <a:pt x="302" y="416"/>
                  </a:lnTo>
                  <a:lnTo>
                    <a:pt x="316" y="404"/>
                  </a:lnTo>
                  <a:lnTo>
                    <a:pt x="328" y="394"/>
                  </a:lnTo>
                  <a:lnTo>
                    <a:pt x="338" y="382"/>
                  </a:lnTo>
                  <a:lnTo>
                    <a:pt x="346" y="370"/>
                  </a:lnTo>
                  <a:lnTo>
                    <a:pt x="352" y="357"/>
                  </a:lnTo>
                  <a:lnTo>
                    <a:pt x="357" y="345"/>
                  </a:lnTo>
                  <a:lnTo>
                    <a:pt x="361" y="334"/>
                  </a:lnTo>
                  <a:lnTo>
                    <a:pt x="364" y="323"/>
                  </a:lnTo>
                  <a:lnTo>
                    <a:pt x="366" y="312"/>
                  </a:lnTo>
                  <a:lnTo>
                    <a:pt x="369" y="299"/>
                  </a:lnTo>
                  <a:lnTo>
                    <a:pt x="370" y="276"/>
                  </a:lnTo>
                  <a:lnTo>
                    <a:pt x="370" y="251"/>
                  </a:lnTo>
                  <a:lnTo>
                    <a:pt x="369" y="225"/>
                  </a:lnTo>
                  <a:lnTo>
                    <a:pt x="369" y="197"/>
                  </a:lnTo>
                  <a:lnTo>
                    <a:pt x="369" y="191"/>
                  </a:lnTo>
                  <a:lnTo>
                    <a:pt x="369" y="187"/>
                  </a:lnTo>
                  <a:lnTo>
                    <a:pt x="371" y="183"/>
                  </a:lnTo>
                  <a:lnTo>
                    <a:pt x="372" y="180"/>
                  </a:lnTo>
                  <a:lnTo>
                    <a:pt x="375" y="174"/>
                  </a:lnTo>
                  <a:lnTo>
                    <a:pt x="380" y="167"/>
                  </a:lnTo>
                  <a:lnTo>
                    <a:pt x="383" y="160"/>
                  </a:lnTo>
                  <a:lnTo>
                    <a:pt x="385" y="149"/>
                  </a:lnTo>
                  <a:lnTo>
                    <a:pt x="385" y="140"/>
                  </a:lnTo>
                  <a:lnTo>
                    <a:pt x="385" y="132"/>
                  </a:lnTo>
                  <a:lnTo>
                    <a:pt x="383" y="122"/>
                  </a:lnTo>
                  <a:lnTo>
                    <a:pt x="382" y="110"/>
                  </a:lnTo>
                  <a:lnTo>
                    <a:pt x="397" y="87"/>
                  </a:lnTo>
                  <a:lnTo>
                    <a:pt x="417" y="58"/>
                  </a:lnTo>
                  <a:lnTo>
                    <a:pt x="422" y="51"/>
                  </a:lnTo>
                  <a:lnTo>
                    <a:pt x="428" y="45"/>
                  </a:lnTo>
                  <a:lnTo>
                    <a:pt x="435" y="40"/>
                  </a:lnTo>
                  <a:lnTo>
                    <a:pt x="440" y="35"/>
                  </a:lnTo>
                  <a:lnTo>
                    <a:pt x="447" y="31"/>
                  </a:lnTo>
                  <a:lnTo>
                    <a:pt x="453" y="26"/>
                  </a:lnTo>
                  <a:lnTo>
                    <a:pt x="461" y="24"/>
                  </a:lnTo>
                  <a:lnTo>
                    <a:pt x="467" y="24"/>
                  </a:lnTo>
                  <a:lnTo>
                    <a:pt x="476" y="24"/>
                  </a:lnTo>
                  <a:lnTo>
                    <a:pt x="484" y="26"/>
                  </a:lnTo>
                  <a:lnTo>
                    <a:pt x="491" y="30"/>
                  </a:lnTo>
                  <a:lnTo>
                    <a:pt x="497" y="33"/>
                  </a:lnTo>
                  <a:lnTo>
                    <a:pt x="509" y="42"/>
                  </a:lnTo>
                  <a:lnTo>
                    <a:pt x="521" y="52"/>
                  </a:lnTo>
                  <a:lnTo>
                    <a:pt x="532" y="62"/>
                  </a:lnTo>
                  <a:lnTo>
                    <a:pt x="544" y="71"/>
                  </a:lnTo>
                  <a:lnTo>
                    <a:pt x="551" y="74"/>
                  </a:lnTo>
                  <a:lnTo>
                    <a:pt x="558" y="77"/>
                  </a:lnTo>
                  <a:lnTo>
                    <a:pt x="565" y="79"/>
                  </a:lnTo>
                  <a:lnTo>
                    <a:pt x="574" y="79"/>
                  </a:lnTo>
                  <a:lnTo>
                    <a:pt x="587" y="78"/>
                  </a:lnTo>
                  <a:lnTo>
                    <a:pt x="599" y="76"/>
                  </a:lnTo>
                  <a:lnTo>
                    <a:pt x="614" y="74"/>
                  </a:lnTo>
                  <a:lnTo>
                    <a:pt x="634" y="73"/>
                  </a:lnTo>
                  <a:lnTo>
                    <a:pt x="637" y="73"/>
                  </a:lnTo>
                  <a:lnTo>
                    <a:pt x="639" y="71"/>
                  </a:lnTo>
                  <a:lnTo>
                    <a:pt x="641" y="69"/>
                  </a:lnTo>
                  <a:lnTo>
                    <a:pt x="644" y="66"/>
                  </a:lnTo>
                  <a:lnTo>
                    <a:pt x="649" y="60"/>
                  </a:lnTo>
                  <a:lnTo>
                    <a:pt x="654" y="55"/>
                  </a:lnTo>
                  <a:lnTo>
                    <a:pt x="662" y="49"/>
                  </a:lnTo>
                  <a:lnTo>
                    <a:pt x="670" y="44"/>
                  </a:lnTo>
                  <a:lnTo>
                    <a:pt x="677" y="40"/>
                  </a:lnTo>
                  <a:lnTo>
                    <a:pt x="685" y="38"/>
                  </a:lnTo>
                  <a:lnTo>
                    <a:pt x="693" y="36"/>
                  </a:lnTo>
                  <a:lnTo>
                    <a:pt x="701" y="35"/>
                  </a:lnTo>
                  <a:lnTo>
                    <a:pt x="709" y="34"/>
                  </a:lnTo>
                  <a:lnTo>
                    <a:pt x="718" y="34"/>
                  </a:lnTo>
                  <a:lnTo>
                    <a:pt x="734" y="34"/>
                  </a:lnTo>
                  <a:lnTo>
                    <a:pt x="752" y="35"/>
                  </a:lnTo>
                  <a:lnTo>
                    <a:pt x="761" y="34"/>
                  </a:lnTo>
                  <a:lnTo>
                    <a:pt x="769" y="34"/>
                  </a:lnTo>
                  <a:lnTo>
                    <a:pt x="778" y="33"/>
                  </a:lnTo>
                  <a:lnTo>
                    <a:pt x="787" y="31"/>
                  </a:lnTo>
                  <a:lnTo>
                    <a:pt x="790" y="24"/>
                  </a:lnTo>
                  <a:lnTo>
                    <a:pt x="795" y="17"/>
                  </a:lnTo>
                  <a:lnTo>
                    <a:pt x="796" y="13"/>
                  </a:lnTo>
                  <a:lnTo>
                    <a:pt x="799" y="9"/>
                  </a:lnTo>
                  <a:lnTo>
                    <a:pt x="802" y="4"/>
                  </a:lnTo>
                  <a:lnTo>
                    <a:pt x="807" y="0"/>
                  </a:lnTo>
                  <a:lnTo>
                    <a:pt x="814" y="0"/>
                  </a:lnTo>
                  <a:lnTo>
                    <a:pt x="827" y="0"/>
                  </a:lnTo>
                  <a:lnTo>
                    <a:pt x="828" y="8"/>
                  </a:lnTo>
                  <a:lnTo>
                    <a:pt x="830" y="14"/>
                  </a:lnTo>
                  <a:lnTo>
                    <a:pt x="833" y="18"/>
                  </a:lnTo>
                  <a:lnTo>
                    <a:pt x="839" y="21"/>
                  </a:lnTo>
                  <a:lnTo>
                    <a:pt x="843" y="22"/>
                  </a:lnTo>
                  <a:lnTo>
                    <a:pt x="848" y="23"/>
                  </a:lnTo>
                  <a:lnTo>
                    <a:pt x="854" y="24"/>
                  </a:lnTo>
                  <a:lnTo>
                    <a:pt x="859" y="24"/>
                  </a:lnTo>
                  <a:lnTo>
                    <a:pt x="869" y="24"/>
                  </a:lnTo>
                  <a:lnTo>
                    <a:pt x="879" y="24"/>
                  </a:lnTo>
                  <a:lnTo>
                    <a:pt x="887" y="24"/>
                  </a:lnTo>
                  <a:lnTo>
                    <a:pt x="894" y="24"/>
                  </a:lnTo>
                </a:path>
              </a:pathLst>
            </a:custGeom>
            <a:solidFill>
              <a:schemeClr val="accent2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5" name="Freeform 249"/>
            <p:cNvSpPr>
              <a:spLocks/>
            </p:cNvSpPr>
            <p:nvPr>
              <p:custDataLst>
                <p:tags r:id="rId26"/>
              </p:custDataLst>
            </p:nvPr>
          </p:nvSpPr>
          <p:spPr bwMode="auto">
            <a:xfrm>
              <a:off x="4316248" y="4904742"/>
              <a:ext cx="85538" cy="66220"/>
            </a:xfrm>
            <a:custGeom>
              <a:avLst/>
              <a:gdLst>
                <a:gd name="T0" fmla="*/ 2147483647 w 125"/>
                <a:gd name="T1" fmla="*/ 0 h 81"/>
                <a:gd name="T2" fmla="*/ 2147483647 w 125"/>
                <a:gd name="T3" fmla="*/ 2147483647 h 81"/>
                <a:gd name="T4" fmla="*/ 2147483647 w 125"/>
                <a:gd name="T5" fmla="*/ 2147483647 h 81"/>
                <a:gd name="T6" fmla="*/ 2147483647 w 125"/>
                <a:gd name="T7" fmla="*/ 2147483647 h 81"/>
                <a:gd name="T8" fmla="*/ 2147483647 w 125"/>
                <a:gd name="T9" fmla="*/ 2147483647 h 81"/>
                <a:gd name="T10" fmla="*/ 2147483647 w 125"/>
                <a:gd name="T11" fmla="*/ 2147483647 h 81"/>
                <a:gd name="T12" fmla="*/ 2147483647 w 125"/>
                <a:gd name="T13" fmla="*/ 2147483647 h 81"/>
                <a:gd name="T14" fmla="*/ 2147483647 w 125"/>
                <a:gd name="T15" fmla="*/ 2147483647 h 81"/>
                <a:gd name="T16" fmla="*/ 2147483647 w 125"/>
                <a:gd name="T17" fmla="*/ 2147483647 h 81"/>
                <a:gd name="T18" fmla="*/ 2147483647 w 125"/>
                <a:gd name="T19" fmla="*/ 2147483647 h 81"/>
                <a:gd name="T20" fmla="*/ 2147483647 w 125"/>
                <a:gd name="T21" fmla="*/ 2147483647 h 81"/>
                <a:gd name="T22" fmla="*/ 2147483647 w 125"/>
                <a:gd name="T23" fmla="*/ 2147483647 h 81"/>
                <a:gd name="T24" fmla="*/ 2147483647 w 125"/>
                <a:gd name="T25" fmla="*/ 2147483647 h 81"/>
                <a:gd name="T26" fmla="*/ 2147483647 w 125"/>
                <a:gd name="T27" fmla="*/ 2147483647 h 81"/>
                <a:gd name="T28" fmla="*/ 2147483647 w 125"/>
                <a:gd name="T29" fmla="*/ 2147483647 h 81"/>
                <a:gd name="T30" fmla="*/ 2147483647 w 125"/>
                <a:gd name="T31" fmla="*/ 2147483647 h 81"/>
                <a:gd name="T32" fmla="*/ 0 w 125"/>
                <a:gd name="T33" fmla="*/ 2147483647 h 81"/>
                <a:gd name="T34" fmla="*/ 0 w 125"/>
                <a:gd name="T35" fmla="*/ 2147483647 h 81"/>
                <a:gd name="T36" fmla="*/ 2147483647 w 125"/>
                <a:gd name="T37" fmla="*/ 2147483647 h 81"/>
                <a:gd name="T38" fmla="*/ 2147483647 w 125"/>
                <a:gd name="T39" fmla="*/ 2147483647 h 81"/>
                <a:gd name="T40" fmla="*/ 2147483647 w 125"/>
                <a:gd name="T41" fmla="*/ 2147483647 h 81"/>
                <a:gd name="T42" fmla="*/ 2147483647 w 125"/>
                <a:gd name="T43" fmla="*/ 2147483647 h 81"/>
                <a:gd name="T44" fmla="*/ 2147483647 w 125"/>
                <a:gd name="T45" fmla="*/ 2147483647 h 81"/>
                <a:gd name="T46" fmla="*/ 2147483647 w 125"/>
                <a:gd name="T47" fmla="*/ 2147483647 h 81"/>
                <a:gd name="T48" fmla="*/ 2147483647 w 125"/>
                <a:gd name="T49" fmla="*/ 0 h 81"/>
                <a:gd name="T50" fmla="*/ 2147483647 w 125"/>
                <a:gd name="T51" fmla="*/ 0 h 8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5" h="81">
                  <a:moveTo>
                    <a:pt x="120" y="0"/>
                  </a:moveTo>
                  <a:lnTo>
                    <a:pt x="121" y="27"/>
                  </a:lnTo>
                  <a:lnTo>
                    <a:pt x="124" y="46"/>
                  </a:lnTo>
                  <a:lnTo>
                    <a:pt x="125" y="53"/>
                  </a:lnTo>
                  <a:lnTo>
                    <a:pt x="125" y="59"/>
                  </a:lnTo>
                  <a:lnTo>
                    <a:pt x="125" y="65"/>
                  </a:lnTo>
                  <a:lnTo>
                    <a:pt x="123" y="69"/>
                  </a:lnTo>
                  <a:lnTo>
                    <a:pt x="119" y="72"/>
                  </a:lnTo>
                  <a:lnTo>
                    <a:pt x="112" y="74"/>
                  </a:lnTo>
                  <a:lnTo>
                    <a:pt x="103" y="76"/>
                  </a:lnTo>
                  <a:lnTo>
                    <a:pt x="91" y="77"/>
                  </a:lnTo>
                  <a:lnTo>
                    <a:pt x="57" y="79"/>
                  </a:lnTo>
                  <a:lnTo>
                    <a:pt x="7" y="81"/>
                  </a:lnTo>
                  <a:lnTo>
                    <a:pt x="5" y="79"/>
                  </a:lnTo>
                  <a:lnTo>
                    <a:pt x="3" y="72"/>
                  </a:lnTo>
                  <a:lnTo>
                    <a:pt x="1" y="59"/>
                  </a:lnTo>
                  <a:lnTo>
                    <a:pt x="0" y="43"/>
                  </a:lnTo>
                  <a:lnTo>
                    <a:pt x="0" y="37"/>
                  </a:lnTo>
                  <a:lnTo>
                    <a:pt x="1" y="31"/>
                  </a:lnTo>
                  <a:lnTo>
                    <a:pt x="2" y="25"/>
                  </a:lnTo>
                  <a:lnTo>
                    <a:pt x="4" y="20"/>
                  </a:lnTo>
                  <a:lnTo>
                    <a:pt x="8" y="15"/>
                  </a:lnTo>
                  <a:lnTo>
                    <a:pt x="11" y="10"/>
                  </a:lnTo>
                  <a:lnTo>
                    <a:pt x="14" y="5"/>
                  </a:lnTo>
                  <a:lnTo>
                    <a:pt x="20" y="0"/>
                  </a:lnTo>
                  <a:lnTo>
                    <a:pt x="12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6" name="Freeform 250"/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4289364" y="4904742"/>
              <a:ext cx="234620" cy="240281"/>
            </a:xfrm>
            <a:custGeom>
              <a:avLst/>
              <a:gdLst>
                <a:gd name="T0" fmla="*/ 2147483647 w 355"/>
                <a:gd name="T1" fmla="*/ 2147483647 h 388"/>
                <a:gd name="T2" fmla="*/ 2147483647 w 355"/>
                <a:gd name="T3" fmla="*/ 2147483647 h 388"/>
                <a:gd name="T4" fmla="*/ 2147483647 w 355"/>
                <a:gd name="T5" fmla="*/ 2147483647 h 388"/>
                <a:gd name="T6" fmla="*/ 2147483647 w 355"/>
                <a:gd name="T7" fmla="*/ 2147483647 h 388"/>
                <a:gd name="T8" fmla="*/ 2147483647 w 355"/>
                <a:gd name="T9" fmla="*/ 2147483647 h 388"/>
                <a:gd name="T10" fmla="*/ 2147483647 w 355"/>
                <a:gd name="T11" fmla="*/ 2147483647 h 388"/>
                <a:gd name="T12" fmla="*/ 2147483647 w 355"/>
                <a:gd name="T13" fmla="*/ 2147483647 h 388"/>
                <a:gd name="T14" fmla="*/ 2147483647 w 355"/>
                <a:gd name="T15" fmla="*/ 2147483647 h 388"/>
                <a:gd name="T16" fmla="*/ 2147483647 w 355"/>
                <a:gd name="T17" fmla="*/ 2147483647 h 388"/>
                <a:gd name="T18" fmla="*/ 2147483647 w 355"/>
                <a:gd name="T19" fmla="*/ 2147483647 h 388"/>
                <a:gd name="T20" fmla="*/ 2147483647 w 355"/>
                <a:gd name="T21" fmla="*/ 2147483647 h 388"/>
                <a:gd name="T22" fmla="*/ 2147483647 w 355"/>
                <a:gd name="T23" fmla="*/ 2147483647 h 388"/>
                <a:gd name="T24" fmla="*/ 2147483647 w 355"/>
                <a:gd name="T25" fmla="*/ 2147483647 h 388"/>
                <a:gd name="T26" fmla="*/ 2147483647 w 355"/>
                <a:gd name="T27" fmla="*/ 2147483647 h 388"/>
                <a:gd name="T28" fmla="*/ 2147483647 w 355"/>
                <a:gd name="T29" fmla="*/ 2147483647 h 388"/>
                <a:gd name="T30" fmla="*/ 2147483647 w 355"/>
                <a:gd name="T31" fmla="*/ 2147483647 h 388"/>
                <a:gd name="T32" fmla="*/ 2147483647 w 355"/>
                <a:gd name="T33" fmla="*/ 2147483647 h 388"/>
                <a:gd name="T34" fmla="*/ 2147483647 w 355"/>
                <a:gd name="T35" fmla="*/ 2147483647 h 388"/>
                <a:gd name="T36" fmla="*/ 2147483647 w 355"/>
                <a:gd name="T37" fmla="*/ 2147483647 h 388"/>
                <a:gd name="T38" fmla="*/ 2147483647 w 355"/>
                <a:gd name="T39" fmla="*/ 2147483647 h 388"/>
                <a:gd name="T40" fmla="*/ 2147483647 w 355"/>
                <a:gd name="T41" fmla="*/ 2147483647 h 388"/>
                <a:gd name="T42" fmla="*/ 2147483647 w 355"/>
                <a:gd name="T43" fmla="*/ 2147483647 h 388"/>
                <a:gd name="T44" fmla="*/ 2147483647 w 355"/>
                <a:gd name="T45" fmla="*/ 2147483647 h 388"/>
                <a:gd name="T46" fmla="*/ 2147483647 w 355"/>
                <a:gd name="T47" fmla="*/ 2147483647 h 388"/>
                <a:gd name="T48" fmla="*/ 2147483647 w 355"/>
                <a:gd name="T49" fmla="*/ 2147483647 h 388"/>
                <a:gd name="T50" fmla="*/ 2147483647 w 355"/>
                <a:gd name="T51" fmla="*/ 2147483647 h 388"/>
                <a:gd name="T52" fmla="*/ 2147483647 w 355"/>
                <a:gd name="T53" fmla="*/ 2147483647 h 388"/>
                <a:gd name="T54" fmla="*/ 2147483647 w 355"/>
                <a:gd name="T55" fmla="*/ 2147483647 h 388"/>
                <a:gd name="T56" fmla="*/ 2147483647 w 355"/>
                <a:gd name="T57" fmla="*/ 2147483647 h 388"/>
                <a:gd name="T58" fmla="*/ 2147483647 w 355"/>
                <a:gd name="T59" fmla="*/ 2147483647 h 388"/>
                <a:gd name="T60" fmla="*/ 2147483647 w 355"/>
                <a:gd name="T61" fmla="*/ 2147483647 h 388"/>
                <a:gd name="T62" fmla="*/ 2147483647 w 355"/>
                <a:gd name="T63" fmla="*/ 2147483647 h 388"/>
                <a:gd name="T64" fmla="*/ 2147483647 w 355"/>
                <a:gd name="T65" fmla="*/ 2147483647 h 388"/>
                <a:gd name="T66" fmla="*/ 2147483647 w 355"/>
                <a:gd name="T67" fmla="*/ 2147483647 h 388"/>
                <a:gd name="T68" fmla="*/ 2147483647 w 355"/>
                <a:gd name="T69" fmla="*/ 2147483647 h 388"/>
                <a:gd name="T70" fmla="*/ 2147483647 w 355"/>
                <a:gd name="T71" fmla="*/ 2147483647 h 388"/>
                <a:gd name="T72" fmla="*/ 2147483647 w 355"/>
                <a:gd name="T73" fmla="*/ 2147483647 h 388"/>
                <a:gd name="T74" fmla="*/ 2147483647 w 355"/>
                <a:gd name="T75" fmla="*/ 2147483647 h 388"/>
                <a:gd name="T76" fmla="*/ 2147483647 w 355"/>
                <a:gd name="T77" fmla="*/ 2147483647 h 388"/>
                <a:gd name="T78" fmla="*/ 2147483647 w 355"/>
                <a:gd name="T79" fmla="*/ 2147483647 h 388"/>
                <a:gd name="T80" fmla="*/ 2147483647 w 355"/>
                <a:gd name="T81" fmla="*/ 2147483647 h 388"/>
                <a:gd name="T82" fmla="*/ 2147483647 w 355"/>
                <a:gd name="T83" fmla="*/ 2147483647 h 388"/>
                <a:gd name="T84" fmla="*/ 2147483647 w 355"/>
                <a:gd name="T85" fmla="*/ 2147483647 h 388"/>
                <a:gd name="T86" fmla="*/ 2147483647 w 355"/>
                <a:gd name="T87" fmla="*/ 2147483647 h 388"/>
                <a:gd name="T88" fmla="*/ 2147483647 w 355"/>
                <a:gd name="T89" fmla="*/ 2147483647 h 388"/>
                <a:gd name="T90" fmla="*/ 2147483647 w 355"/>
                <a:gd name="T91" fmla="*/ 2147483647 h 388"/>
                <a:gd name="T92" fmla="*/ 2147483647 w 355"/>
                <a:gd name="T93" fmla="*/ 2147483647 h 388"/>
                <a:gd name="T94" fmla="*/ 2147483647 w 355"/>
                <a:gd name="T95" fmla="*/ 2147483647 h 38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55" h="388">
                  <a:moveTo>
                    <a:pt x="266" y="7"/>
                  </a:moveTo>
                  <a:lnTo>
                    <a:pt x="265" y="9"/>
                  </a:lnTo>
                  <a:lnTo>
                    <a:pt x="262" y="15"/>
                  </a:lnTo>
                  <a:lnTo>
                    <a:pt x="259" y="23"/>
                  </a:lnTo>
                  <a:lnTo>
                    <a:pt x="257" y="32"/>
                  </a:lnTo>
                  <a:lnTo>
                    <a:pt x="257" y="37"/>
                  </a:lnTo>
                  <a:lnTo>
                    <a:pt x="258" y="42"/>
                  </a:lnTo>
                  <a:lnTo>
                    <a:pt x="261" y="46"/>
                  </a:lnTo>
                  <a:lnTo>
                    <a:pt x="264" y="51"/>
                  </a:lnTo>
                  <a:lnTo>
                    <a:pt x="268" y="54"/>
                  </a:lnTo>
                  <a:lnTo>
                    <a:pt x="275" y="58"/>
                  </a:lnTo>
                  <a:lnTo>
                    <a:pt x="283" y="60"/>
                  </a:lnTo>
                  <a:lnTo>
                    <a:pt x="294" y="63"/>
                  </a:lnTo>
                  <a:lnTo>
                    <a:pt x="301" y="58"/>
                  </a:lnTo>
                  <a:lnTo>
                    <a:pt x="319" y="55"/>
                  </a:lnTo>
                  <a:lnTo>
                    <a:pt x="323" y="55"/>
                  </a:lnTo>
                  <a:lnTo>
                    <a:pt x="328" y="55"/>
                  </a:lnTo>
                  <a:lnTo>
                    <a:pt x="332" y="57"/>
                  </a:lnTo>
                  <a:lnTo>
                    <a:pt x="335" y="59"/>
                  </a:lnTo>
                  <a:lnTo>
                    <a:pt x="337" y="63"/>
                  </a:lnTo>
                  <a:lnTo>
                    <a:pt x="340" y="68"/>
                  </a:lnTo>
                  <a:lnTo>
                    <a:pt x="340" y="74"/>
                  </a:lnTo>
                  <a:lnTo>
                    <a:pt x="340" y="81"/>
                  </a:lnTo>
                  <a:lnTo>
                    <a:pt x="345" y="83"/>
                  </a:lnTo>
                  <a:lnTo>
                    <a:pt x="348" y="87"/>
                  </a:lnTo>
                  <a:lnTo>
                    <a:pt x="350" y="90"/>
                  </a:lnTo>
                  <a:lnTo>
                    <a:pt x="351" y="94"/>
                  </a:lnTo>
                  <a:lnTo>
                    <a:pt x="350" y="99"/>
                  </a:lnTo>
                  <a:lnTo>
                    <a:pt x="347" y="103"/>
                  </a:lnTo>
                  <a:lnTo>
                    <a:pt x="345" y="108"/>
                  </a:lnTo>
                  <a:lnTo>
                    <a:pt x="342" y="113"/>
                  </a:lnTo>
                  <a:lnTo>
                    <a:pt x="328" y="129"/>
                  </a:lnTo>
                  <a:lnTo>
                    <a:pt x="320" y="136"/>
                  </a:lnTo>
                  <a:lnTo>
                    <a:pt x="326" y="143"/>
                  </a:lnTo>
                  <a:lnTo>
                    <a:pt x="341" y="162"/>
                  </a:lnTo>
                  <a:lnTo>
                    <a:pt x="348" y="175"/>
                  </a:lnTo>
                  <a:lnTo>
                    <a:pt x="353" y="188"/>
                  </a:lnTo>
                  <a:lnTo>
                    <a:pt x="355" y="195"/>
                  </a:lnTo>
                  <a:lnTo>
                    <a:pt x="355" y="202"/>
                  </a:lnTo>
                  <a:lnTo>
                    <a:pt x="355" y="209"/>
                  </a:lnTo>
                  <a:lnTo>
                    <a:pt x="353" y="216"/>
                  </a:lnTo>
                  <a:lnTo>
                    <a:pt x="353" y="219"/>
                  </a:lnTo>
                  <a:lnTo>
                    <a:pt x="352" y="228"/>
                  </a:lnTo>
                  <a:lnTo>
                    <a:pt x="350" y="241"/>
                  </a:lnTo>
                  <a:lnTo>
                    <a:pt x="345" y="254"/>
                  </a:lnTo>
                  <a:lnTo>
                    <a:pt x="342" y="260"/>
                  </a:lnTo>
                  <a:lnTo>
                    <a:pt x="339" y="266"/>
                  </a:lnTo>
                  <a:lnTo>
                    <a:pt x="333" y="271"/>
                  </a:lnTo>
                  <a:lnTo>
                    <a:pt x="328" y="276"/>
                  </a:lnTo>
                  <a:lnTo>
                    <a:pt x="321" y="279"/>
                  </a:lnTo>
                  <a:lnTo>
                    <a:pt x="312" y="280"/>
                  </a:lnTo>
                  <a:lnTo>
                    <a:pt x="303" y="280"/>
                  </a:lnTo>
                  <a:lnTo>
                    <a:pt x="294" y="277"/>
                  </a:lnTo>
                  <a:lnTo>
                    <a:pt x="286" y="282"/>
                  </a:lnTo>
                  <a:lnTo>
                    <a:pt x="280" y="285"/>
                  </a:lnTo>
                  <a:lnTo>
                    <a:pt x="275" y="285"/>
                  </a:lnTo>
                  <a:lnTo>
                    <a:pt x="270" y="282"/>
                  </a:lnTo>
                  <a:lnTo>
                    <a:pt x="263" y="276"/>
                  </a:lnTo>
                  <a:lnTo>
                    <a:pt x="255" y="268"/>
                  </a:lnTo>
                  <a:lnTo>
                    <a:pt x="252" y="265"/>
                  </a:lnTo>
                  <a:lnTo>
                    <a:pt x="249" y="261"/>
                  </a:lnTo>
                  <a:lnTo>
                    <a:pt x="244" y="259"/>
                  </a:lnTo>
                  <a:lnTo>
                    <a:pt x="240" y="259"/>
                  </a:lnTo>
                  <a:lnTo>
                    <a:pt x="234" y="260"/>
                  </a:lnTo>
                  <a:lnTo>
                    <a:pt x="229" y="263"/>
                  </a:lnTo>
                  <a:lnTo>
                    <a:pt x="221" y="269"/>
                  </a:lnTo>
                  <a:lnTo>
                    <a:pt x="213" y="277"/>
                  </a:lnTo>
                  <a:lnTo>
                    <a:pt x="211" y="278"/>
                  </a:lnTo>
                  <a:lnTo>
                    <a:pt x="205" y="279"/>
                  </a:lnTo>
                  <a:lnTo>
                    <a:pt x="201" y="280"/>
                  </a:lnTo>
                  <a:lnTo>
                    <a:pt x="197" y="282"/>
                  </a:lnTo>
                  <a:lnTo>
                    <a:pt x="194" y="285"/>
                  </a:lnTo>
                  <a:lnTo>
                    <a:pt x="190" y="288"/>
                  </a:lnTo>
                  <a:lnTo>
                    <a:pt x="187" y="292"/>
                  </a:lnTo>
                  <a:lnTo>
                    <a:pt x="185" y="298"/>
                  </a:lnTo>
                  <a:lnTo>
                    <a:pt x="185" y="304"/>
                  </a:lnTo>
                  <a:lnTo>
                    <a:pt x="185" y="312"/>
                  </a:lnTo>
                  <a:lnTo>
                    <a:pt x="187" y="321"/>
                  </a:lnTo>
                  <a:lnTo>
                    <a:pt x="191" y="331"/>
                  </a:lnTo>
                  <a:lnTo>
                    <a:pt x="198" y="344"/>
                  </a:lnTo>
                  <a:lnTo>
                    <a:pt x="207" y="358"/>
                  </a:lnTo>
                  <a:lnTo>
                    <a:pt x="206" y="357"/>
                  </a:lnTo>
                  <a:lnTo>
                    <a:pt x="201" y="355"/>
                  </a:lnTo>
                  <a:lnTo>
                    <a:pt x="195" y="353"/>
                  </a:lnTo>
                  <a:lnTo>
                    <a:pt x="187" y="353"/>
                  </a:lnTo>
                  <a:lnTo>
                    <a:pt x="183" y="353"/>
                  </a:lnTo>
                  <a:lnTo>
                    <a:pt x="177" y="355"/>
                  </a:lnTo>
                  <a:lnTo>
                    <a:pt x="173" y="357"/>
                  </a:lnTo>
                  <a:lnTo>
                    <a:pt x="167" y="361"/>
                  </a:lnTo>
                  <a:lnTo>
                    <a:pt x="162" y="365"/>
                  </a:lnTo>
                  <a:lnTo>
                    <a:pt x="157" y="371"/>
                  </a:lnTo>
                  <a:lnTo>
                    <a:pt x="152" y="379"/>
                  </a:lnTo>
                  <a:lnTo>
                    <a:pt x="146" y="388"/>
                  </a:lnTo>
                  <a:lnTo>
                    <a:pt x="137" y="380"/>
                  </a:lnTo>
                  <a:lnTo>
                    <a:pt x="128" y="373"/>
                  </a:lnTo>
                  <a:lnTo>
                    <a:pt x="123" y="370"/>
                  </a:lnTo>
                  <a:lnTo>
                    <a:pt x="120" y="366"/>
                  </a:lnTo>
                  <a:lnTo>
                    <a:pt x="117" y="362"/>
                  </a:lnTo>
                  <a:lnTo>
                    <a:pt x="113" y="358"/>
                  </a:lnTo>
                  <a:lnTo>
                    <a:pt x="109" y="346"/>
                  </a:lnTo>
                  <a:lnTo>
                    <a:pt x="102" y="334"/>
                  </a:lnTo>
                  <a:lnTo>
                    <a:pt x="96" y="324"/>
                  </a:lnTo>
                  <a:lnTo>
                    <a:pt x="87" y="315"/>
                  </a:lnTo>
                  <a:lnTo>
                    <a:pt x="70" y="297"/>
                  </a:lnTo>
                  <a:lnTo>
                    <a:pt x="50" y="280"/>
                  </a:lnTo>
                  <a:lnTo>
                    <a:pt x="40" y="271"/>
                  </a:lnTo>
                  <a:lnTo>
                    <a:pt x="31" y="263"/>
                  </a:lnTo>
                  <a:lnTo>
                    <a:pt x="22" y="254"/>
                  </a:lnTo>
                  <a:lnTo>
                    <a:pt x="16" y="245"/>
                  </a:lnTo>
                  <a:lnTo>
                    <a:pt x="9" y="235"/>
                  </a:lnTo>
                  <a:lnTo>
                    <a:pt x="5" y="223"/>
                  </a:lnTo>
                  <a:lnTo>
                    <a:pt x="1" y="211"/>
                  </a:lnTo>
                  <a:lnTo>
                    <a:pt x="0" y="198"/>
                  </a:lnTo>
                  <a:lnTo>
                    <a:pt x="1" y="187"/>
                  </a:lnTo>
                  <a:lnTo>
                    <a:pt x="4" y="178"/>
                  </a:lnTo>
                  <a:lnTo>
                    <a:pt x="7" y="169"/>
                  </a:lnTo>
                  <a:lnTo>
                    <a:pt x="11" y="162"/>
                  </a:lnTo>
                  <a:lnTo>
                    <a:pt x="22" y="150"/>
                  </a:lnTo>
                  <a:lnTo>
                    <a:pt x="34" y="139"/>
                  </a:lnTo>
                  <a:lnTo>
                    <a:pt x="41" y="134"/>
                  </a:lnTo>
                  <a:lnTo>
                    <a:pt x="45" y="129"/>
                  </a:lnTo>
                  <a:lnTo>
                    <a:pt x="50" y="123"/>
                  </a:lnTo>
                  <a:lnTo>
                    <a:pt x="54" y="116"/>
                  </a:lnTo>
                  <a:lnTo>
                    <a:pt x="56" y="109"/>
                  </a:lnTo>
                  <a:lnTo>
                    <a:pt x="57" y="101"/>
                  </a:lnTo>
                  <a:lnTo>
                    <a:pt x="56" y="91"/>
                  </a:lnTo>
                  <a:lnTo>
                    <a:pt x="54" y="81"/>
                  </a:lnTo>
                  <a:lnTo>
                    <a:pt x="84" y="83"/>
                  </a:lnTo>
                  <a:lnTo>
                    <a:pt x="108" y="83"/>
                  </a:lnTo>
                  <a:lnTo>
                    <a:pt x="129" y="83"/>
                  </a:lnTo>
                  <a:lnTo>
                    <a:pt x="144" y="82"/>
                  </a:lnTo>
                  <a:lnTo>
                    <a:pt x="156" y="80"/>
                  </a:lnTo>
                  <a:lnTo>
                    <a:pt x="165" y="77"/>
                  </a:lnTo>
                  <a:lnTo>
                    <a:pt x="168" y="75"/>
                  </a:lnTo>
                  <a:lnTo>
                    <a:pt x="172" y="73"/>
                  </a:lnTo>
                  <a:lnTo>
                    <a:pt x="174" y="71"/>
                  </a:lnTo>
                  <a:lnTo>
                    <a:pt x="175" y="69"/>
                  </a:lnTo>
                  <a:lnTo>
                    <a:pt x="177" y="63"/>
                  </a:lnTo>
                  <a:lnTo>
                    <a:pt x="176" y="56"/>
                  </a:lnTo>
                  <a:lnTo>
                    <a:pt x="175" y="49"/>
                  </a:lnTo>
                  <a:lnTo>
                    <a:pt x="174" y="41"/>
                  </a:lnTo>
                  <a:lnTo>
                    <a:pt x="172" y="32"/>
                  </a:lnTo>
                  <a:lnTo>
                    <a:pt x="169" y="22"/>
                  </a:lnTo>
                  <a:lnTo>
                    <a:pt x="167" y="12"/>
                  </a:lnTo>
                  <a:lnTo>
                    <a:pt x="167" y="0"/>
                  </a:lnTo>
                  <a:lnTo>
                    <a:pt x="266" y="7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7" name="Freeform 251"/>
            <p:cNvSpPr>
              <a:spLocks/>
            </p:cNvSpPr>
            <p:nvPr>
              <p:custDataLst>
                <p:tags r:id="rId28"/>
              </p:custDataLst>
            </p:nvPr>
          </p:nvSpPr>
          <p:spPr bwMode="auto">
            <a:xfrm>
              <a:off x="5110535" y="5387196"/>
              <a:ext cx="400810" cy="620568"/>
            </a:xfrm>
            <a:custGeom>
              <a:avLst/>
              <a:gdLst>
                <a:gd name="T0" fmla="*/ 0 w 599"/>
                <a:gd name="T1" fmla="*/ 2147483647 h 993"/>
                <a:gd name="T2" fmla="*/ 2147483647 w 599"/>
                <a:gd name="T3" fmla="*/ 2147483647 h 993"/>
                <a:gd name="T4" fmla="*/ 2147483647 w 599"/>
                <a:gd name="T5" fmla="*/ 2147483647 h 993"/>
                <a:gd name="T6" fmla="*/ 2147483647 w 599"/>
                <a:gd name="T7" fmla="*/ 2147483647 h 993"/>
                <a:gd name="T8" fmla="*/ 2147483647 w 599"/>
                <a:gd name="T9" fmla="*/ 2147483647 h 993"/>
                <a:gd name="T10" fmla="*/ 2147483647 w 599"/>
                <a:gd name="T11" fmla="*/ 2147483647 h 993"/>
                <a:gd name="T12" fmla="*/ 2147483647 w 599"/>
                <a:gd name="T13" fmla="*/ 2147483647 h 993"/>
                <a:gd name="T14" fmla="*/ 2147483647 w 599"/>
                <a:gd name="T15" fmla="*/ 2147483647 h 993"/>
                <a:gd name="T16" fmla="*/ 2147483647 w 599"/>
                <a:gd name="T17" fmla="*/ 2147483647 h 993"/>
                <a:gd name="T18" fmla="*/ 2147483647 w 599"/>
                <a:gd name="T19" fmla="*/ 2147483647 h 993"/>
                <a:gd name="T20" fmla="*/ 2147483647 w 599"/>
                <a:gd name="T21" fmla="*/ 2147483647 h 993"/>
                <a:gd name="T22" fmla="*/ 2147483647 w 599"/>
                <a:gd name="T23" fmla="*/ 2147483647 h 993"/>
                <a:gd name="T24" fmla="*/ 2147483647 w 599"/>
                <a:gd name="T25" fmla="*/ 2147483647 h 993"/>
                <a:gd name="T26" fmla="*/ 2147483647 w 599"/>
                <a:gd name="T27" fmla="*/ 2147483647 h 993"/>
                <a:gd name="T28" fmla="*/ 2147483647 w 599"/>
                <a:gd name="T29" fmla="*/ 2147483647 h 993"/>
                <a:gd name="T30" fmla="*/ 2147483647 w 599"/>
                <a:gd name="T31" fmla="*/ 2147483647 h 993"/>
                <a:gd name="T32" fmla="*/ 2147483647 w 599"/>
                <a:gd name="T33" fmla="*/ 2147483647 h 993"/>
                <a:gd name="T34" fmla="*/ 2147483647 w 599"/>
                <a:gd name="T35" fmla="*/ 2147483647 h 993"/>
                <a:gd name="T36" fmla="*/ 2147483647 w 599"/>
                <a:gd name="T37" fmla="*/ 2147483647 h 993"/>
                <a:gd name="T38" fmla="*/ 2147483647 w 599"/>
                <a:gd name="T39" fmla="*/ 2147483647 h 993"/>
                <a:gd name="T40" fmla="*/ 2147483647 w 599"/>
                <a:gd name="T41" fmla="*/ 2147483647 h 993"/>
                <a:gd name="T42" fmla="*/ 2147483647 w 599"/>
                <a:gd name="T43" fmla="*/ 2147483647 h 993"/>
                <a:gd name="T44" fmla="*/ 2147483647 w 599"/>
                <a:gd name="T45" fmla="*/ 2147483647 h 993"/>
                <a:gd name="T46" fmla="*/ 2147483647 w 599"/>
                <a:gd name="T47" fmla="*/ 2147483647 h 993"/>
                <a:gd name="T48" fmla="*/ 2147483647 w 599"/>
                <a:gd name="T49" fmla="*/ 2147483647 h 993"/>
                <a:gd name="T50" fmla="*/ 2147483647 w 599"/>
                <a:gd name="T51" fmla="*/ 2147483647 h 993"/>
                <a:gd name="T52" fmla="*/ 2147483647 w 599"/>
                <a:gd name="T53" fmla="*/ 2147483647 h 993"/>
                <a:gd name="T54" fmla="*/ 2147483647 w 599"/>
                <a:gd name="T55" fmla="*/ 2147483647 h 993"/>
                <a:gd name="T56" fmla="*/ 2147483647 w 599"/>
                <a:gd name="T57" fmla="*/ 2147483647 h 993"/>
                <a:gd name="T58" fmla="*/ 2147483647 w 599"/>
                <a:gd name="T59" fmla="*/ 2147483647 h 993"/>
                <a:gd name="T60" fmla="*/ 2147483647 w 599"/>
                <a:gd name="T61" fmla="*/ 2147483647 h 993"/>
                <a:gd name="T62" fmla="*/ 2147483647 w 599"/>
                <a:gd name="T63" fmla="*/ 2147483647 h 993"/>
                <a:gd name="T64" fmla="*/ 2147483647 w 599"/>
                <a:gd name="T65" fmla="*/ 2147483647 h 993"/>
                <a:gd name="T66" fmla="*/ 2147483647 w 599"/>
                <a:gd name="T67" fmla="*/ 2147483647 h 993"/>
                <a:gd name="T68" fmla="*/ 2147483647 w 599"/>
                <a:gd name="T69" fmla="*/ 2147483647 h 993"/>
                <a:gd name="T70" fmla="*/ 2147483647 w 599"/>
                <a:gd name="T71" fmla="*/ 2147483647 h 993"/>
                <a:gd name="T72" fmla="*/ 2147483647 w 599"/>
                <a:gd name="T73" fmla="*/ 2147483647 h 993"/>
                <a:gd name="T74" fmla="*/ 2147483647 w 599"/>
                <a:gd name="T75" fmla="*/ 2147483647 h 993"/>
                <a:gd name="T76" fmla="*/ 2147483647 w 599"/>
                <a:gd name="T77" fmla="*/ 2147483647 h 993"/>
                <a:gd name="T78" fmla="*/ 2147483647 w 599"/>
                <a:gd name="T79" fmla="*/ 2147483647 h 993"/>
                <a:gd name="T80" fmla="*/ 2147483647 w 599"/>
                <a:gd name="T81" fmla="*/ 2147483647 h 993"/>
                <a:gd name="T82" fmla="*/ 2147483647 w 599"/>
                <a:gd name="T83" fmla="*/ 2147483647 h 993"/>
                <a:gd name="T84" fmla="*/ 2147483647 w 599"/>
                <a:gd name="T85" fmla="*/ 2147483647 h 993"/>
                <a:gd name="T86" fmla="*/ 2147483647 w 599"/>
                <a:gd name="T87" fmla="*/ 2147483647 h 993"/>
                <a:gd name="T88" fmla="*/ 2147483647 w 599"/>
                <a:gd name="T89" fmla="*/ 2147483647 h 993"/>
                <a:gd name="T90" fmla="*/ 2147483647 w 599"/>
                <a:gd name="T91" fmla="*/ 2147483647 h 993"/>
                <a:gd name="T92" fmla="*/ 2147483647 w 599"/>
                <a:gd name="T93" fmla="*/ 2147483647 h 993"/>
                <a:gd name="T94" fmla="*/ 2147483647 w 599"/>
                <a:gd name="T95" fmla="*/ 2147483647 h 993"/>
                <a:gd name="T96" fmla="*/ 2147483647 w 599"/>
                <a:gd name="T97" fmla="*/ 2147483647 h 993"/>
                <a:gd name="T98" fmla="*/ 2147483647 w 599"/>
                <a:gd name="T99" fmla="*/ 2147483647 h 993"/>
                <a:gd name="T100" fmla="*/ 2147483647 w 599"/>
                <a:gd name="T101" fmla="*/ 2147483647 h 993"/>
                <a:gd name="T102" fmla="*/ 2147483647 w 599"/>
                <a:gd name="T103" fmla="*/ 2147483647 h 99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99" h="993">
                  <a:moveTo>
                    <a:pt x="15" y="309"/>
                  </a:moveTo>
                  <a:lnTo>
                    <a:pt x="9" y="291"/>
                  </a:lnTo>
                  <a:lnTo>
                    <a:pt x="3" y="273"/>
                  </a:lnTo>
                  <a:lnTo>
                    <a:pt x="1" y="266"/>
                  </a:lnTo>
                  <a:lnTo>
                    <a:pt x="0" y="259"/>
                  </a:lnTo>
                  <a:lnTo>
                    <a:pt x="0" y="253"/>
                  </a:lnTo>
                  <a:lnTo>
                    <a:pt x="2" y="248"/>
                  </a:lnTo>
                  <a:lnTo>
                    <a:pt x="174" y="216"/>
                  </a:lnTo>
                  <a:lnTo>
                    <a:pt x="177" y="220"/>
                  </a:lnTo>
                  <a:lnTo>
                    <a:pt x="182" y="224"/>
                  </a:lnTo>
                  <a:lnTo>
                    <a:pt x="187" y="227"/>
                  </a:lnTo>
                  <a:lnTo>
                    <a:pt x="193" y="229"/>
                  </a:lnTo>
                  <a:lnTo>
                    <a:pt x="207" y="234"/>
                  </a:lnTo>
                  <a:lnTo>
                    <a:pt x="222" y="238"/>
                  </a:lnTo>
                  <a:lnTo>
                    <a:pt x="230" y="240"/>
                  </a:lnTo>
                  <a:lnTo>
                    <a:pt x="237" y="242"/>
                  </a:lnTo>
                  <a:lnTo>
                    <a:pt x="243" y="245"/>
                  </a:lnTo>
                  <a:lnTo>
                    <a:pt x="249" y="249"/>
                  </a:lnTo>
                  <a:lnTo>
                    <a:pt x="253" y="253"/>
                  </a:lnTo>
                  <a:lnTo>
                    <a:pt x="258" y="258"/>
                  </a:lnTo>
                  <a:lnTo>
                    <a:pt x="260" y="264"/>
                  </a:lnTo>
                  <a:lnTo>
                    <a:pt x="261" y="272"/>
                  </a:lnTo>
                  <a:lnTo>
                    <a:pt x="260" y="280"/>
                  </a:lnTo>
                  <a:lnTo>
                    <a:pt x="256" y="289"/>
                  </a:lnTo>
                  <a:lnTo>
                    <a:pt x="252" y="296"/>
                  </a:lnTo>
                  <a:lnTo>
                    <a:pt x="248" y="302"/>
                  </a:lnTo>
                  <a:lnTo>
                    <a:pt x="242" y="308"/>
                  </a:lnTo>
                  <a:lnTo>
                    <a:pt x="238" y="314"/>
                  </a:lnTo>
                  <a:lnTo>
                    <a:pt x="236" y="321"/>
                  </a:lnTo>
                  <a:lnTo>
                    <a:pt x="234" y="327"/>
                  </a:lnTo>
                  <a:lnTo>
                    <a:pt x="234" y="333"/>
                  </a:lnTo>
                  <a:lnTo>
                    <a:pt x="236" y="338"/>
                  </a:lnTo>
                  <a:lnTo>
                    <a:pt x="238" y="344"/>
                  </a:lnTo>
                  <a:lnTo>
                    <a:pt x="241" y="349"/>
                  </a:lnTo>
                  <a:lnTo>
                    <a:pt x="250" y="357"/>
                  </a:lnTo>
                  <a:lnTo>
                    <a:pt x="259" y="365"/>
                  </a:lnTo>
                  <a:lnTo>
                    <a:pt x="278" y="378"/>
                  </a:lnTo>
                  <a:lnTo>
                    <a:pt x="294" y="389"/>
                  </a:lnTo>
                  <a:lnTo>
                    <a:pt x="294" y="376"/>
                  </a:lnTo>
                  <a:lnTo>
                    <a:pt x="294" y="365"/>
                  </a:lnTo>
                  <a:lnTo>
                    <a:pt x="294" y="356"/>
                  </a:lnTo>
                  <a:lnTo>
                    <a:pt x="294" y="346"/>
                  </a:lnTo>
                  <a:lnTo>
                    <a:pt x="305" y="346"/>
                  </a:lnTo>
                  <a:lnTo>
                    <a:pt x="315" y="343"/>
                  </a:lnTo>
                  <a:lnTo>
                    <a:pt x="319" y="340"/>
                  </a:lnTo>
                  <a:lnTo>
                    <a:pt x="323" y="338"/>
                  </a:lnTo>
                  <a:lnTo>
                    <a:pt x="327" y="335"/>
                  </a:lnTo>
                  <a:lnTo>
                    <a:pt x="329" y="332"/>
                  </a:lnTo>
                  <a:lnTo>
                    <a:pt x="334" y="326"/>
                  </a:lnTo>
                  <a:lnTo>
                    <a:pt x="338" y="317"/>
                  </a:lnTo>
                  <a:lnTo>
                    <a:pt x="340" y="308"/>
                  </a:lnTo>
                  <a:lnTo>
                    <a:pt x="340" y="297"/>
                  </a:lnTo>
                  <a:lnTo>
                    <a:pt x="339" y="283"/>
                  </a:lnTo>
                  <a:lnTo>
                    <a:pt x="337" y="272"/>
                  </a:lnTo>
                  <a:lnTo>
                    <a:pt x="332" y="261"/>
                  </a:lnTo>
                  <a:lnTo>
                    <a:pt x="327" y="251"/>
                  </a:lnTo>
                  <a:lnTo>
                    <a:pt x="322" y="240"/>
                  </a:lnTo>
                  <a:lnTo>
                    <a:pt x="318" y="229"/>
                  </a:lnTo>
                  <a:lnTo>
                    <a:pt x="315" y="217"/>
                  </a:lnTo>
                  <a:lnTo>
                    <a:pt x="314" y="204"/>
                  </a:lnTo>
                  <a:lnTo>
                    <a:pt x="309" y="202"/>
                  </a:lnTo>
                  <a:lnTo>
                    <a:pt x="301" y="194"/>
                  </a:lnTo>
                  <a:lnTo>
                    <a:pt x="292" y="184"/>
                  </a:lnTo>
                  <a:lnTo>
                    <a:pt x="282" y="171"/>
                  </a:lnTo>
                  <a:lnTo>
                    <a:pt x="271" y="157"/>
                  </a:lnTo>
                  <a:lnTo>
                    <a:pt x="262" y="144"/>
                  </a:lnTo>
                  <a:lnTo>
                    <a:pt x="259" y="139"/>
                  </a:lnTo>
                  <a:lnTo>
                    <a:pt x="256" y="133"/>
                  </a:lnTo>
                  <a:lnTo>
                    <a:pt x="254" y="128"/>
                  </a:lnTo>
                  <a:lnTo>
                    <a:pt x="254" y="125"/>
                  </a:lnTo>
                  <a:lnTo>
                    <a:pt x="255" y="110"/>
                  </a:lnTo>
                  <a:lnTo>
                    <a:pt x="259" y="90"/>
                  </a:lnTo>
                  <a:lnTo>
                    <a:pt x="262" y="80"/>
                  </a:lnTo>
                  <a:lnTo>
                    <a:pt x="265" y="71"/>
                  </a:lnTo>
                  <a:lnTo>
                    <a:pt x="270" y="62"/>
                  </a:lnTo>
                  <a:lnTo>
                    <a:pt x="274" y="56"/>
                  </a:lnTo>
                  <a:lnTo>
                    <a:pt x="286" y="57"/>
                  </a:lnTo>
                  <a:lnTo>
                    <a:pt x="298" y="58"/>
                  </a:lnTo>
                  <a:lnTo>
                    <a:pt x="309" y="57"/>
                  </a:lnTo>
                  <a:lnTo>
                    <a:pt x="320" y="55"/>
                  </a:lnTo>
                  <a:lnTo>
                    <a:pt x="343" y="52"/>
                  </a:lnTo>
                  <a:lnTo>
                    <a:pt x="367" y="50"/>
                  </a:lnTo>
                  <a:lnTo>
                    <a:pt x="378" y="52"/>
                  </a:lnTo>
                  <a:lnTo>
                    <a:pt x="398" y="56"/>
                  </a:lnTo>
                  <a:lnTo>
                    <a:pt x="418" y="60"/>
                  </a:lnTo>
                  <a:lnTo>
                    <a:pt x="433" y="62"/>
                  </a:lnTo>
                  <a:lnTo>
                    <a:pt x="445" y="60"/>
                  </a:lnTo>
                  <a:lnTo>
                    <a:pt x="466" y="54"/>
                  </a:lnTo>
                  <a:lnTo>
                    <a:pt x="493" y="46"/>
                  </a:lnTo>
                  <a:lnTo>
                    <a:pt x="521" y="36"/>
                  </a:lnTo>
                  <a:lnTo>
                    <a:pt x="550" y="26"/>
                  </a:lnTo>
                  <a:lnTo>
                    <a:pt x="574" y="16"/>
                  </a:lnTo>
                  <a:lnTo>
                    <a:pt x="584" y="12"/>
                  </a:lnTo>
                  <a:lnTo>
                    <a:pt x="591" y="7"/>
                  </a:lnTo>
                  <a:lnTo>
                    <a:pt x="597" y="3"/>
                  </a:lnTo>
                  <a:lnTo>
                    <a:pt x="599" y="0"/>
                  </a:lnTo>
                  <a:lnTo>
                    <a:pt x="598" y="12"/>
                  </a:lnTo>
                  <a:lnTo>
                    <a:pt x="597" y="20"/>
                  </a:lnTo>
                  <a:lnTo>
                    <a:pt x="597" y="25"/>
                  </a:lnTo>
                  <a:lnTo>
                    <a:pt x="597" y="30"/>
                  </a:lnTo>
                  <a:lnTo>
                    <a:pt x="598" y="36"/>
                  </a:lnTo>
                  <a:lnTo>
                    <a:pt x="599" y="44"/>
                  </a:lnTo>
                  <a:lnTo>
                    <a:pt x="599" y="76"/>
                  </a:lnTo>
                  <a:lnTo>
                    <a:pt x="598" y="102"/>
                  </a:lnTo>
                  <a:lnTo>
                    <a:pt x="597" y="126"/>
                  </a:lnTo>
                  <a:lnTo>
                    <a:pt x="596" y="146"/>
                  </a:lnTo>
                  <a:lnTo>
                    <a:pt x="595" y="165"/>
                  </a:lnTo>
                  <a:lnTo>
                    <a:pt x="594" y="185"/>
                  </a:lnTo>
                  <a:lnTo>
                    <a:pt x="592" y="205"/>
                  </a:lnTo>
                  <a:lnTo>
                    <a:pt x="592" y="228"/>
                  </a:lnTo>
                  <a:lnTo>
                    <a:pt x="592" y="239"/>
                  </a:lnTo>
                  <a:lnTo>
                    <a:pt x="591" y="249"/>
                  </a:lnTo>
                  <a:lnTo>
                    <a:pt x="589" y="258"/>
                  </a:lnTo>
                  <a:lnTo>
                    <a:pt x="587" y="267"/>
                  </a:lnTo>
                  <a:lnTo>
                    <a:pt x="585" y="276"/>
                  </a:lnTo>
                  <a:lnTo>
                    <a:pt x="581" y="285"/>
                  </a:lnTo>
                  <a:lnTo>
                    <a:pt x="577" y="295"/>
                  </a:lnTo>
                  <a:lnTo>
                    <a:pt x="573" y="304"/>
                  </a:lnTo>
                  <a:lnTo>
                    <a:pt x="562" y="321"/>
                  </a:lnTo>
                  <a:lnTo>
                    <a:pt x="550" y="337"/>
                  </a:lnTo>
                  <a:lnTo>
                    <a:pt x="535" y="353"/>
                  </a:lnTo>
                  <a:lnTo>
                    <a:pt x="520" y="367"/>
                  </a:lnTo>
                  <a:lnTo>
                    <a:pt x="503" y="379"/>
                  </a:lnTo>
                  <a:lnTo>
                    <a:pt x="487" y="391"/>
                  </a:lnTo>
                  <a:lnTo>
                    <a:pt x="468" y="402"/>
                  </a:lnTo>
                  <a:lnTo>
                    <a:pt x="450" y="410"/>
                  </a:lnTo>
                  <a:lnTo>
                    <a:pt x="431" y="417"/>
                  </a:lnTo>
                  <a:lnTo>
                    <a:pt x="411" y="422"/>
                  </a:lnTo>
                  <a:lnTo>
                    <a:pt x="393" y="425"/>
                  </a:lnTo>
                  <a:lnTo>
                    <a:pt x="374" y="426"/>
                  </a:lnTo>
                  <a:lnTo>
                    <a:pt x="372" y="433"/>
                  </a:lnTo>
                  <a:lnTo>
                    <a:pt x="368" y="440"/>
                  </a:lnTo>
                  <a:lnTo>
                    <a:pt x="365" y="446"/>
                  </a:lnTo>
                  <a:lnTo>
                    <a:pt x="362" y="452"/>
                  </a:lnTo>
                  <a:lnTo>
                    <a:pt x="353" y="464"/>
                  </a:lnTo>
                  <a:lnTo>
                    <a:pt x="342" y="474"/>
                  </a:lnTo>
                  <a:lnTo>
                    <a:pt x="331" y="483"/>
                  </a:lnTo>
                  <a:lnTo>
                    <a:pt x="318" y="491"/>
                  </a:lnTo>
                  <a:lnTo>
                    <a:pt x="306" y="499"/>
                  </a:lnTo>
                  <a:lnTo>
                    <a:pt x="293" y="507"/>
                  </a:lnTo>
                  <a:lnTo>
                    <a:pt x="281" y="516"/>
                  </a:lnTo>
                  <a:lnTo>
                    <a:pt x="269" y="525"/>
                  </a:lnTo>
                  <a:lnTo>
                    <a:pt x="258" y="534"/>
                  </a:lnTo>
                  <a:lnTo>
                    <a:pt x="248" y="544"/>
                  </a:lnTo>
                  <a:lnTo>
                    <a:pt x="243" y="549"/>
                  </a:lnTo>
                  <a:lnTo>
                    <a:pt x="239" y="555"/>
                  </a:lnTo>
                  <a:lnTo>
                    <a:pt x="236" y="561"/>
                  </a:lnTo>
                  <a:lnTo>
                    <a:pt x="232" y="568"/>
                  </a:lnTo>
                  <a:lnTo>
                    <a:pt x="230" y="575"/>
                  </a:lnTo>
                  <a:lnTo>
                    <a:pt x="229" y="582"/>
                  </a:lnTo>
                  <a:lnTo>
                    <a:pt x="228" y="590"/>
                  </a:lnTo>
                  <a:lnTo>
                    <a:pt x="227" y="598"/>
                  </a:lnTo>
                  <a:lnTo>
                    <a:pt x="228" y="604"/>
                  </a:lnTo>
                  <a:lnTo>
                    <a:pt x="231" y="611"/>
                  </a:lnTo>
                  <a:lnTo>
                    <a:pt x="237" y="619"/>
                  </a:lnTo>
                  <a:lnTo>
                    <a:pt x="242" y="629"/>
                  </a:lnTo>
                  <a:lnTo>
                    <a:pt x="249" y="637"/>
                  </a:lnTo>
                  <a:lnTo>
                    <a:pt x="255" y="645"/>
                  </a:lnTo>
                  <a:lnTo>
                    <a:pt x="262" y="650"/>
                  </a:lnTo>
                  <a:lnTo>
                    <a:pt x="267" y="654"/>
                  </a:lnTo>
                  <a:lnTo>
                    <a:pt x="262" y="663"/>
                  </a:lnTo>
                  <a:lnTo>
                    <a:pt x="258" y="671"/>
                  </a:lnTo>
                  <a:lnTo>
                    <a:pt x="255" y="680"/>
                  </a:lnTo>
                  <a:lnTo>
                    <a:pt x="254" y="685"/>
                  </a:lnTo>
                  <a:lnTo>
                    <a:pt x="254" y="694"/>
                  </a:lnTo>
                  <a:lnTo>
                    <a:pt x="256" y="701"/>
                  </a:lnTo>
                  <a:lnTo>
                    <a:pt x="258" y="709"/>
                  </a:lnTo>
                  <a:lnTo>
                    <a:pt x="261" y="715"/>
                  </a:lnTo>
                  <a:lnTo>
                    <a:pt x="263" y="722"/>
                  </a:lnTo>
                  <a:lnTo>
                    <a:pt x="265" y="729"/>
                  </a:lnTo>
                  <a:lnTo>
                    <a:pt x="266" y="738"/>
                  </a:lnTo>
                  <a:lnTo>
                    <a:pt x="267" y="747"/>
                  </a:lnTo>
                  <a:lnTo>
                    <a:pt x="267" y="766"/>
                  </a:lnTo>
                  <a:lnTo>
                    <a:pt x="267" y="780"/>
                  </a:lnTo>
                  <a:lnTo>
                    <a:pt x="267" y="790"/>
                  </a:lnTo>
                  <a:lnTo>
                    <a:pt x="267" y="796"/>
                  </a:lnTo>
                  <a:lnTo>
                    <a:pt x="266" y="799"/>
                  </a:lnTo>
                  <a:lnTo>
                    <a:pt x="264" y="803"/>
                  </a:lnTo>
                  <a:lnTo>
                    <a:pt x="261" y="808"/>
                  </a:lnTo>
                  <a:lnTo>
                    <a:pt x="256" y="814"/>
                  </a:lnTo>
                  <a:lnTo>
                    <a:pt x="244" y="827"/>
                  </a:lnTo>
                  <a:lnTo>
                    <a:pt x="230" y="841"/>
                  </a:lnTo>
                  <a:lnTo>
                    <a:pt x="215" y="856"/>
                  </a:lnTo>
                  <a:lnTo>
                    <a:pt x="200" y="868"/>
                  </a:lnTo>
                  <a:lnTo>
                    <a:pt x="193" y="873"/>
                  </a:lnTo>
                  <a:lnTo>
                    <a:pt x="186" y="877"/>
                  </a:lnTo>
                  <a:lnTo>
                    <a:pt x="180" y="880"/>
                  </a:lnTo>
                  <a:lnTo>
                    <a:pt x="174" y="882"/>
                  </a:lnTo>
                  <a:lnTo>
                    <a:pt x="161" y="885"/>
                  </a:lnTo>
                  <a:lnTo>
                    <a:pt x="147" y="887"/>
                  </a:lnTo>
                  <a:lnTo>
                    <a:pt x="132" y="889"/>
                  </a:lnTo>
                  <a:lnTo>
                    <a:pt x="118" y="890"/>
                  </a:lnTo>
                  <a:lnTo>
                    <a:pt x="113" y="891"/>
                  </a:lnTo>
                  <a:lnTo>
                    <a:pt x="106" y="892"/>
                  </a:lnTo>
                  <a:lnTo>
                    <a:pt x="102" y="894"/>
                  </a:lnTo>
                  <a:lnTo>
                    <a:pt x="96" y="896"/>
                  </a:lnTo>
                  <a:lnTo>
                    <a:pt x="93" y="900"/>
                  </a:lnTo>
                  <a:lnTo>
                    <a:pt x="91" y="904"/>
                  </a:lnTo>
                  <a:lnTo>
                    <a:pt x="88" y="908"/>
                  </a:lnTo>
                  <a:lnTo>
                    <a:pt x="87" y="913"/>
                  </a:lnTo>
                  <a:lnTo>
                    <a:pt x="88" y="920"/>
                  </a:lnTo>
                  <a:lnTo>
                    <a:pt x="90" y="925"/>
                  </a:lnTo>
                  <a:lnTo>
                    <a:pt x="91" y="931"/>
                  </a:lnTo>
                  <a:lnTo>
                    <a:pt x="93" y="935"/>
                  </a:lnTo>
                  <a:lnTo>
                    <a:pt x="95" y="939"/>
                  </a:lnTo>
                  <a:lnTo>
                    <a:pt x="99" y="941"/>
                  </a:lnTo>
                  <a:lnTo>
                    <a:pt x="103" y="943"/>
                  </a:lnTo>
                  <a:lnTo>
                    <a:pt x="108" y="943"/>
                  </a:lnTo>
                  <a:lnTo>
                    <a:pt x="94" y="993"/>
                  </a:lnTo>
                  <a:lnTo>
                    <a:pt x="91" y="992"/>
                  </a:lnTo>
                  <a:lnTo>
                    <a:pt x="82" y="990"/>
                  </a:lnTo>
                  <a:lnTo>
                    <a:pt x="75" y="988"/>
                  </a:lnTo>
                  <a:lnTo>
                    <a:pt x="74" y="987"/>
                  </a:lnTo>
                  <a:lnTo>
                    <a:pt x="74" y="820"/>
                  </a:lnTo>
                  <a:lnTo>
                    <a:pt x="74" y="810"/>
                  </a:lnTo>
                  <a:lnTo>
                    <a:pt x="73" y="801"/>
                  </a:lnTo>
                  <a:lnTo>
                    <a:pt x="71" y="793"/>
                  </a:lnTo>
                  <a:lnTo>
                    <a:pt x="70" y="785"/>
                  </a:lnTo>
                  <a:lnTo>
                    <a:pt x="64" y="774"/>
                  </a:lnTo>
                  <a:lnTo>
                    <a:pt x="58" y="765"/>
                  </a:lnTo>
                  <a:lnTo>
                    <a:pt x="52" y="755"/>
                  </a:lnTo>
                  <a:lnTo>
                    <a:pt x="47" y="744"/>
                  </a:lnTo>
                  <a:lnTo>
                    <a:pt x="45" y="738"/>
                  </a:lnTo>
                  <a:lnTo>
                    <a:pt x="42" y="729"/>
                  </a:lnTo>
                  <a:lnTo>
                    <a:pt x="41" y="720"/>
                  </a:lnTo>
                  <a:lnTo>
                    <a:pt x="41" y="709"/>
                  </a:lnTo>
                  <a:lnTo>
                    <a:pt x="51" y="704"/>
                  </a:lnTo>
                  <a:lnTo>
                    <a:pt x="72" y="690"/>
                  </a:lnTo>
                  <a:lnTo>
                    <a:pt x="95" y="675"/>
                  </a:lnTo>
                  <a:lnTo>
                    <a:pt x="108" y="666"/>
                  </a:lnTo>
                  <a:lnTo>
                    <a:pt x="107" y="653"/>
                  </a:lnTo>
                  <a:lnTo>
                    <a:pt x="106" y="636"/>
                  </a:lnTo>
                  <a:lnTo>
                    <a:pt x="106" y="627"/>
                  </a:lnTo>
                  <a:lnTo>
                    <a:pt x="108" y="617"/>
                  </a:lnTo>
                  <a:lnTo>
                    <a:pt x="109" y="614"/>
                  </a:lnTo>
                  <a:lnTo>
                    <a:pt x="110" y="610"/>
                  </a:lnTo>
                  <a:lnTo>
                    <a:pt x="113" y="607"/>
                  </a:lnTo>
                  <a:lnTo>
                    <a:pt x="115" y="604"/>
                  </a:lnTo>
                  <a:lnTo>
                    <a:pt x="129" y="591"/>
                  </a:lnTo>
                  <a:lnTo>
                    <a:pt x="149" y="571"/>
                  </a:lnTo>
                  <a:lnTo>
                    <a:pt x="159" y="558"/>
                  </a:lnTo>
                  <a:lnTo>
                    <a:pt x="166" y="546"/>
                  </a:lnTo>
                  <a:lnTo>
                    <a:pt x="170" y="539"/>
                  </a:lnTo>
                  <a:lnTo>
                    <a:pt x="172" y="532"/>
                  </a:lnTo>
                  <a:lnTo>
                    <a:pt x="174" y="526"/>
                  </a:lnTo>
                  <a:lnTo>
                    <a:pt x="174" y="519"/>
                  </a:lnTo>
                  <a:lnTo>
                    <a:pt x="174" y="498"/>
                  </a:lnTo>
                  <a:lnTo>
                    <a:pt x="172" y="479"/>
                  </a:lnTo>
                  <a:lnTo>
                    <a:pt x="170" y="460"/>
                  </a:lnTo>
                  <a:lnTo>
                    <a:pt x="168" y="441"/>
                  </a:lnTo>
                  <a:lnTo>
                    <a:pt x="165" y="423"/>
                  </a:lnTo>
                  <a:lnTo>
                    <a:pt x="163" y="404"/>
                  </a:lnTo>
                  <a:lnTo>
                    <a:pt x="161" y="384"/>
                  </a:lnTo>
                  <a:lnTo>
                    <a:pt x="161" y="364"/>
                  </a:lnTo>
                  <a:lnTo>
                    <a:pt x="152" y="364"/>
                  </a:lnTo>
                  <a:lnTo>
                    <a:pt x="142" y="363"/>
                  </a:lnTo>
                  <a:lnTo>
                    <a:pt x="132" y="361"/>
                  </a:lnTo>
                  <a:lnTo>
                    <a:pt x="122" y="358"/>
                  </a:lnTo>
                  <a:lnTo>
                    <a:pt x="102" y="350"/>
                  </a:lnTo>
                  <a:lnTo>
                    <a:pt x="81" y="341"/>
                  </a:lnTo>
                  <a:lnTo>
                    <a:pt x="42" y="323"/>
                  </a:lnTo>
                  <a:lnTo>
                    <a:pt x="15" y="30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8" name="Freeform 252"/>
            <p:cNvSpPr>
              <a:spLocks/>
            </p:cNvSpPr>
            <p:nvPr>
              <p:custDataLst>
                <p:tags r:id="rId29"/>
              </p:custDataLst>
            </p:nvPr>
          </p:nvSpPr>
          <p:spPr bwMode="auto">
            <a:xfrm>
              <a:off x="4702394" y="5672884"/>
              <a:ext cx="366594" cy="342448"/>
            </a:xfrm>
            <a:custGeom>
              <a:avLst/>
              <a:gdLst>
                <a:gd name="T0" fmla="*/ 2147483647 w 545"/>
                <a:gd name="T1" fmla="*/ 2147483647 h 549"/>
                <a:gd name="T2" fmla="*/ 2147483647 w 545"/>
                <a:gd name="T3" fmla="*/ 2147483647 h 549"/>
                <a:gd name="T4" fmla="*/ 2147483647 w 545"/>
                <a:gd name="T5" fmla="*/ 2147483647 h 549"/>
                <a:gd name="T6" fmla="*/ 2147483647 w 545"/>
                <a:gd name="T7" fmla="*/ 2147483647 h 549"/>
                <a:gd name="T8" fmla="*/ 2147483647 w 545"/>
                <a:gd name="T9" fmla="*/ 2147483647 h 549"/>
                <a:gd name="T10" fmla="*/ 2147483647 w 545"/>
                <a:gd name="T11" fmla="*/ 2147483647 h 549"/>
                <a:gd name="T12" fmla="*/ 2147483647 w 545"/>
                <a:gd name="T13" fmla="*/ 2147483647 h 549"/>
                <a:gd name="T14" fmla="*/ 2147483647 w 545"/>
                <a:gd name="T15" fmla="*/ 2147483647 h 549"/>
                <a:gd name="T16" fmla="*/ 2147483647 w 545"/>
                <a:gd name="T17" fmla="*/ 2147483647 h 549"/>
                <a:gd name="T18" fmla="*/ 2147483647 w 545"/>
                <a:gd name="T19" fmla="*/ 2147483647 h 549"/>
                <a:gd name="T20" fmla="*/ 2147483647 w 545"/>
                <a:gd name="T21" fmla="*/ 2147483647 h 549"/>
                <a:gd name="T22" fmla="*/ 2147483647 w 545"/>
                <a:gd name="T23" fmla="*/ 2147483647 h 549"/>
                <a:gd name="T24" fmla="*/ 2147483647 w 545"/>
                <a:gd name="T25" fmla="*/ 2147483647 h 549"/>
                <a:gd name="T26" fmla="*/ 2147483647 w 545"/>
                <a:gd name="T27" fmla="*/ 2147483647 h 549"/>
                <a:gd name="T28" fmla="*/ 2147483647 w 545"/>
                <a:gd name="T29" fmla="*/ 2147483647 h 549"/>
                <a:gd name="T30" fmla="*/ 2147483647 w 545"/>
                <a:gd name="T31" fmla="*/ 2147483647 h 549"/>
                <a:gd name="T32" fmla="*/ 2147483647 w 545"/>
                <a:gd name="T33" fmla="*/ 2147483647 h 549"/>
                <a:gd name="T34" fmla="*/ 2147483647 w 545"/>
                <a:gd name="T35" fmla="*/ 2147483647 h 549"/>
                <a:gd name="T36" fmla="*/ 2147483647 w 545"/>
                <a:gd name="T37" fmla="*/ 2147483647 h 549"/>
                <a:gd name="T38" fmla="*/ 2147483647 w 545"/>
                <a:gd name="T39" fmla="*/ 2147483647 h 549"/>
                <a:gd name="T40" fmla="*/ 2147483647 w 545"/>
                <a:gd name="T41" fmla="*/ 2147483647 h 549"/>
                <a:gd name="T42" fmla="*/ 2147483647 w 545"/>
                <a:gd name="T43" fmla="*/ 2147483647 h 549"/>
                <a:gd name="T44" fmla="*/ 2147483647 w 545"/>
                <a:gd name="T45" fmla="*/ 2147483647 h 549"/>
                <a:gd name="T46" fmla="*/ 2147483647 w 545"/>
                <a:gd name="T47" fmla="*/ 2147483647 h 549"/>
                <a:gd name="T48" fmla="*/ 2147483647 w 545"/>
                <a:gd name="T49" fmla="*/ 2147483647 h 549"/>
                <a:gd name="T50" fmla="*/ 2147483647 w 545"/>
                <a:gd name="T51" fmla="*/ 2147483647 h 549"/>
                <a:gd name="T52" fmla="*/ 2147483647 w 545"/>
                <a:gd name="T53" fmla="*/ 2147483647 h 549"/>
                <a:gd name="T54" fmla="*/ 2147483647 w 545"/>
                <a:gd name="T55" fmla="*/ 2147483647 h 549"/>
                <a:gd name="T56" fmla="*/ 2147483647 w 545"/>
                <a:gd name="T57" fmla="*/ 2147483647 h 549"/>
                <a:gd name="T58" fmla="*/ 2147483647 w 545"/>
                <a:gd name="T59" fmla="*/ 2147483647 h 549"/>
                <a:gd name="T60" fmla="*/ 2147483647 w 545"/>
                <a:gd name="T61" fmla="*/ 2147483647 h 549"/>
                <a:gd name="T62" fmla="*/ 2147483647 w 545"/>
                <a:gd name="T63" fmla="*/ 2147483647 h 549"/>
                <a:gd name="T64" fmla="*/ 2147483647 w 545"/>
                <a:gd name="T65" fmla="*/ 0 h 549"/>
                <a:gd name="T66" fmla="*/ 2147483647 w 545"/>
                <a:gd name="T67" fmla="*/ 2147483647 h 549"/>
                <a:gd name="T68" fmla="*/ 2147483647 w 545"/>
                <a:gd name="T69" fmla="*/ 2147483647 h 549"/>
                <a:gd name="T70" fmla="*/ 2147483647 w 545"/>
                <a:gd name="T71" fmla="*/ 2147483647 h 549"/>
                <a:gd name="T72" fmla="*/ 2147483647 w 545"/>
                <a:gd name="T73" fmla="*/ 2147483647 h 549"/>
                <a:gd name="T74" fmla="*/ 2147483647 w 545"/>
                <a:gd name="T75" fmla="*/ 2147483647 h 549"/>
                <a:gd name="T76" fmla="*/ 2147483647 w 545"/>
                <a:gd name="T77" fmla="*/ 2147483647 h 549"/>
                <a:gd name="T78" fmla="*/ 2147483647 w 545"/>
                <a:gd name="T79" fmla="*/ 2147483647 h 549"/>
                <a:gd name="T80" fmla="*/ 2147483647 w 545"/>
                <a:gd name="T81" fmla="*/ 2147483647 h 549"/>
                <a:gd name="T82" fmla="*/ 2147483647 w 545"/>
                <a:gd name="T83" fmla="*/ 2147483647 h 549"/>
                <a:gd name="T84" fmla="*/ 2147483647 w 545"/>
                <a:gd name="T85" fmla="*/ 2147483647 h 549"/>
                <a:gd name="T86" fmla="*/ 2147483647 w 545"/>
                <a:gd name="T87" fmla="*/ 2147483647 h 549"/>
                <a:gd name="T88" fmla="*/ 2147483647 w 545"/>
                <a:gd name="T89" fmla="*/ 2147483647 h 549"/>
                <a:gd name="T90" fmla="*/ 2147483647 w 545"/>
                <a:gd name="T91" fmla="*/ 2147483647 h 549"/>
                <a:gd name="T92" fmla="*/ 2147483647 w 545"/>
                <a:gd name="T93" fmla="*/ 2147483647 h 549"/>
                <a:gd name="T94" fmla="*/ 2147483647 w 545"/>
                <a:gd name="T95" fmla="*/ 2147483647 h 549"/>
                <a:gd name="T96" fmla="*/ 2147483647 w 545"/>
                <a:gd name="T97" fmla="*/ 2147483647 h 549"/>
                <a:gd name="T98" fmla="*/ 0 w 545"/>
                <a:gd name="T99" fmla="*/ 2147483647 h 54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545" h="549">
                  <a:moveTo>
                    <a:pt x="13" y="420"/>
                  </a:moveTo>
                  <a:lnTo>
                    <a:pt x="21" y="424"/>
                  </a:lnTo>
                  <a:lnTo>
                    <a:pt x="30" y="428"/>
                  </a:lnTo>
                  <a:lnTo>
                    <a:pt x="40" y="431"/>
                  </a:lnTo>
                  <a:lnTo>
                    <a:pt x="46" y="432"/>
                  </a:lnTo>
                  <a:lnTo>
                    <a:pt x="46" y="454"/>
                  </a:lnTo>
                  <a:lnTo>
                    <a:pt x="46" y="472"/>
                  </a:lnTo>
                  <a:lnTo>
                    <a:pt x="46" y="491"/>
                  </a:lnTo>
                  <a:lnTo>
                    <a:pt x="46" y="512"/>
                  </a:lnTo>
                  <a:lnTo>
                    <a:pt x="47" y="518"/>
                  </a:lnTo>
                  <a:lnTo>
                    <a:pt x="47" y="523"/>
                  </a:lnTo>
                  <a:lnTo>
                    <a:pt x="48" y="527"/>
                  </a:lnTo>
                  <a:lnTo>
                    <a:pt x="51" y="531"/>
                  </a:lnTo>
                  <a:lnTo>
                    <a:pt x="53" y="534"/>
                  </a:lnTo>
                  <a:lnTo>
                    <a:pt x="55" y="537"/>
                  </a:lnTo>
                  <a:lnTo>
                    <a:pt x="57" y="540"/>
                  </a:lnTo>
                  <a:lnTo>
                    <a:pt x="61" y="542"/>
                  </a:lnTo>
                  <a:lnTo>
                    <a:pt x="68" y="545"/>
                  </a:lnTo>
                  <a:lnTo>
                    <a:pt x="77" y="547"/>
                  </a:lnTo>
                  <a:lnTo>
                    <a:pt x="88" y="548"/>
                  </a:lnTo>
                  <a:lnTo>
                    <a:pt x="100" y="549"/>
                  </a:lnTo>
                  <a:lnTo>
                    <a:pt x="104" y="548"/>
                  </a:lnTo>
                  <a:lnTo>
                    <a:pt x="109" y="548"/>
                  </a:lnTo>
                  <a:lnTo>
                    <a:pt x="113" y="546"/>
                  </a:lnTo>
                  <a:lnTo>
                    <a:pt x="117" y="544"/>
                  </a:lnTo>
                  <a:lnTo>
                    <a:pt x="123" y="539"/>
                  </a:lnTo>
                  <a:lnTo>
                    <a:pt x="130" y="533"/>
                  </a:lnTo>
                  <a:lnTo>
                    <a:pt x="134" y="525"/>
                  </a:lnTo>
                  <a:lnTo>
                    <a:pt x="138" y="516"/>
                  </a:lnTo>
                  <a:lnTo>
                    <a:pt x="143" y="507"/>
                  </a:lnTo>
                  <a:lnTo>
                    <a:pt x="146" y="496"/>
                  </a:lnTo>
                  <a:lnTo>
                    <a:pt x="151" y="487"/>
                  </a:lnTo>
                  <a:lnTo>
                    <a:pt x="154" y="477"/>
                  </a:lnTo>
                  <a:lnTo>
                    <a:pt x="158" y="469"/>
                  </a:lnTo>
                  <a:lnTo>
                    <a:pt x="164" y="461"/>
                  </a:lnTo>
                  <a:lnTo>
                    <a:pt x="169" y="454"/>
                  </a:lnTo>
                  <a:lnTo>
                    <a:pt x="176" y="448"/>
                  </a:lnTo>
                  <a:lnTo>
                    <a:pt x="179" y="446"/>
                  </a:lnTo>
                  <a:lnTo>
                    <a:pt x="183" y="445"/>
                  </a:lnTo>
                  <a:lnTo>
                    <a:pt x="188" y="444"/>
                  </a:lnTo>
                  <a:lnTo>
                    <a:pt x="193" y="444"/>
                  </a:lnTo>
                  <a:lnTo>
                    <a:pt x="201" y="444"/>
                  </a:lnTo>
                  <a:lnTo>
                    <a:pt x="209" y="445"/>
                  </a:lnTo>
                  <a:lnTo>
                    <a:pt x="215" y="446"/>
                  </a:lnTo>
                  <a:lnTo>
                    <a:pt x="222" y="448"/>
                  </a:lnTo>
                  <a:lnTo>
                    <a:pt x="232" y="453"/>
                  </a:lnTo>
                  <a:lnTo>
                    <a:pt x="242" y="457"/>
                  </a:lnTo>
                  <a:lnTo>
                    <a:pt x="252" y="461"/>
                  </a:lnTo>
                  <a:lnTo>
                    <a:pt x="261" y="465"/>
                  </a:lnTo>
                  <a:lnTo>
                    <a:pt x="267" y="467"/>
                  </a:lnTo>
                  <a:lnTo>
                    <a:pt x="272" y="468"/>
                  </a:lnTo>
                  <a:lnTo>
                    <a:pt x="279" y="469"/>
                  </a:lnTo>
                  <a:lnTo>
                    <a:pt x="286" y="469"/>
                  </a:lnTo>
                  <a:lnTo>
                    <a:pt x="297" y="469"/>
                  </a:lnTo>
                  <a:lnTo>
                    <a:pt x="305" y="468"/>
                  </a:lnTo>
                  <a:lnTo>
                    <a:pt x="313" y="466"/>
                  </a:lnTo>
                  <a:lnTo>
                    <a:pt x="319" y="464"/>
                  </a:lnTo>
                  <a:lnTo>
                    <a:pt x="324" y="461"/>
                  </a:lnTo>
                  <a:lnTo>
                    <a:pt x="328" y="457"/>
                  </a:lnTo>
                  <a:lnTo>
                    <a:pt x="332" y="453"/>
                  </a:lnTo>
                  <a:lnTo>
                    <a:pt x="335" y="447"/>
                  </a:lnTo>
                  <a:lnTo>
                    <a:pt x="345" y="422"/>
                  </a:lnTo>
                  <a:lnTo>
                    <a:pt x="359" y="388"/>
                  </a:lnTo>
                  <a:lnTo>
                    <a:pt x="365" y="380"/>
                  </a:lnTo>
                  <a:lnTo>
                    <a:pt x="373" y="372"/>
                  </a:lnTo>
                  <a:lnTo>
                    <a:pt x="382" y="363"/>
                  </a:lnTo>
                  <a:lnTo>
                    <a:pt x="393" y="353"/>
                  </a:lnTo>
                  <a:lnTo>
                    <a:pt x="418" y="333"/>
                  </a:lnTo>
                  <a:lnTo>
                    <a:pt x="447" y="314"/>
                  </a:lnTo>
                  <a:lnTo>
                    <a:pt x="476" y="296"/>
                  </a:lnTo>
                  <a:lnTo>
                    <a:pt x="503" y="278"/>
                  </a:lnTo>
                  <a:lnTo>
                    <a:pt x="527" y="264"/>
                  </a:lnTo>
                  <a:lnTo>
                    <a:pt x="545" y="253"/>
                  </a:lnTo>
                  <a:lnTo>
                    <a:pt x="538" y="235"/>
                  </a:lnTo>
                  <a:lnTo>
                    <a:pt x="528" y="232"/>
                  </a:lnTo>
                  <a:lnTo>
                    <a:pt x="518" y="229"/>
                  </a:lnTo>
                  <a:lnTo>
                    <a:pt x="511" y="223"/>
                  </a:lnTo>
                  <a:lnTo>
                    <a:pt x="503" y="218"/>
                  </a:lnTo>
                  <a:lnTo>
                    <a:pt x="496" y="212"/>
                  </a:lnTo>
                  <a:lnTo>
                    <a:pt x="491" y="206"/>
                  </a:lnTo>
                  <a:lnTo>
                    <a:pt x="485" y="199"/>
                  </a:lnTo>
                  <a:lnTo>
                    <a:pt x="480" y="191"/>
                  </a:lnTo>
                  <a:lnTo>
                    <a:pt x="470" y="175"/>
                  </a:lnTo>
                  <a:lnTo>
                    <a:pt x="460" y="157"/>
                  </a:lnTo>
                  <a:lnTo>
                    <a:pt x="454" y="149"/>
                  </a:lnTo>
                  <a:lnTo>
                    <a:pt x="447" y="141"/>
                  </a:lnTo>
                  <a:lnTo>
                    <a:pt x="440" y="132"/>
                  </a:lnTo>
                  <a:lnTo>
                    <a:pt x="432" y="124"/>
                  </a:lnTo>
                  <a:lnTo>
                    <a:pt x="404" y="101"/>
                  </a:lnTo>
                  <a:lnTo>
                    <a:pt x="377" y="76"/>
                  </a:lnTo>
                  <a:lnTo>
                    <a:pt x="370" y="69"/>
                  </a:lnTo>
                  <a:lnTo>
                    <a:pt x="365" y="62"/>
                  </a:lnTo>
                  <a:lnTo>
                    <a:pt x="359" y="53"/>
                  </a:lnTo>
                  <a:lnTo>
                    <a:pt x="355" y="44"/>
                  </a:lnTo>
                  <a:lnTo>
                    <a:pt x="350" y="35"/>
                  </a:lnTo>
                  <a:lnTo>
                    <a:pt x="348" y="24"/>
                  </a:lnTo>
                  <a:lnTo>
                    <a:pt x="346" y="13"/>
                  </a:lnTo>
                  <a:lnTo>
                    <a:pt x="346" y="0"/>
                  </a:lnTo>
                  <a:lnTo>
                    <a:pt x="319" y="0"/>
                  </a:lnTo>
                  <a:lnTo>
                    <a:pt x="293" y="0"/>
                  </a:lnTo>
                  <a:lnTo>
                    <a:pt x="268" y="1"/>
                  </a:lnTo>
                  <a:lnTo>
                    <a:pt x="244" y="2"/>
                  </a:lnTo>
                  <a:lnTo>
                    <a:pt x="221" y="6"/>
                  </a:lnTo>
                  <a:lnTo>
                    <a:pt x="198" y="9"/>
                  </a:lnTo>
                  <a:lnTo>
                    <a:pt x="176" y="13"/>
                  </a:lnTo>
                  <a:lnTo>
                    <a:pt x="153" y="19"/>
                  </a:lnTo>
                  <a:lnTo>
                    <a:pt x="123" y="21"/>
                  </a:lnTo>
                  <a:lnTo>
                    <a:pt x="95" y="22"/>
                  </a:lnTo>
                  <a:lnTo>
                    <a:pt x="84" y="23"/>
                  </a:lnTo>
                  <a:lnTo>
                    <a:pt x="75" y="25"/>
                  </a:lnTo>
                  <a:lnTo>
                    <a:pt x="71" y="27"/>
                  </a:lnTo>
                  <a:lnTo>
                    <a:pt x="68" y="30"/>
                  </a:lnTo>
                  <a:lnTo>
                    <a:pt x="67" y="33"/>
                  </a:lnTo>
                  <a:lnTo>
                    <a:pt x="67" y="38"/>
                  </a:lnTo>
                  <a:lnTo>
                    <a:pt x="67" y="44"/>
                  </a:lnTo>
                  <a:lnTo>
                    <a:pt x="69" y="50"/>
                  </a:lnTo>
                  <a:lnTo>
                    <a:pt x="73" y="56"/>
                  </a:lnTo>
                  <a:lnTo>
                    <a:pt x="77" y="63"/>
                  </a:lnTo>
                  <a:lnTo>
                    <a:pt x="80" y="68"/>
                  </a:lnTo>
                  <a:lnTo>
                    <a:pt x="84" y="74"/>
                  </a:lnTo>
                  <a:lnTo>
                    <a:pt x="86" y="80"/>
                  </a:lnTo>
                  <a:lnTo>
                    <a:pt x="87" y="87"/>
                  </a:lnTo>
                  <a:lnTo>
                    <a:pt x="86" y="107"/>
                  </a:lnTo>
                  <a:lnTo>
                    <a:pt x="82" y="129"/>
                  </a:lnTo>
                  <a:lnTo>
                    <a:pt x="78" y="150"/>
                  </a:lnTo>
                  <a:lnTo>
                    <a:pt x="74" y="171"/>
                  </a:lnTo>
                  <a:lnTo>
                    <a:pt x="68" y="193"/>
                  </a:lnTo>
                  <a:lnTo>
                    <a:pt x="64" y="214"/>
                  </a:lnTo>
                  <a:lnTo>
                    <a:pt x="62" y="237"/>
                  </a:lnTo>
                  <a:lnTo>
                    <a:pt x="61" y="259"/>
                  </a:lnTo>
                  <a:lnTo>
                    <a:pt x="54" y="261"/>
                  </a:lnTo>
                  <a:lnTo>
                    <a:pt x="47" y="263"/>
                  </a:lnTo>
                  <a:lnTo>
                    <a:pt x="42" y="266"/>
                  </a:lnTo>
                  <a:lnTo>
                    <a:pt x="36" y="269"/>
                  </a:lnTo>
                  <a:lnTo>
                    <a:pt x="26" y="277"/>
                  </a:lnTo>
                  <a:lnTo>
                    <a:pt x="18" y="287"/>
                  </a:lnTo>
                  <a:lnTo>
                    <a:pt x="10" y="297"/>
                  </a:lnTo>
                  <a:lnTo>
                    <a:pt x="5" y="307"/>
                  </a:lnTo>
                  <a:lnTo>
                    <a:pt x="1" y="317"/>
                  </a:lnTo>
                  <a:lnTo>
                    <a:pt x="0" y="327"/>
                  </a:lnTo>
                  <a:lnTo>
                    <a:pt x="1" y="339"/>
                  </a:lnTo>
                  <a:lnTo>
                    <a:pt x="3" y="349"/>
                  </a:lnTo>
                  <a:lnTo>
                    <a:pt x="6" y="358"/>
                  </a:lnTo>
                  <a:lnTo>
                    <a:pt x="8" y="367"/>
                  </a:lnTo>
                  <a:lnTo>
                    <a:pt x="9" y="376"/>
                  </a:lnTo>
                  <a:lnTo>
                    <a:pt x="9" y="386"/>
                  </a:lnTo>
                  <a:lnTo>
                    <a:pt x="8" y="391"/>
                  </a:lnTo>
                  <a:lnTo>
                    <a:pt x="6" y="397"/>
                  </a:lnTo>
                  <a:lnTo>
                    <a:pt x="3" y="402"/>
                  </a:lnTo>
                  <a:lnTo>
                    <a:pt x="0" y="408"/>
                  </a:lnTo>
                  <a:lnTo>
                    <a:pt x="13" y="42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9" name="Freeform 253"/>
            <p:cNvSpPr>
              <a:spLocks/>
            </p:cNvSpPr>
            <p:nvPr>
              <p:custDataLst>
                <p:tags r:id="rId30"/>
              </p:custDataLst>
            </p:nvPr>
          </p:nvSpPr>
          <p:spPr bwMode="auto">
            <a:xfrm>
              <a:off x="5584664" y="5436388"/>
              <a:ext cx="303051" cy="518401"/>
            </a:xfrm>
            <a:custGeom>
              <a:avLst/>
              <a:gdLst>
                <a:gd name="T0" fmla="*/ 2147483647 w 452"/>
                <a:gd name="T1" fmla="*/ 2147483647 h 832"/>
                <a:gd name="T2" fmla="*/ 2147483647 w 452"/>
                <a:gd name="T3" fmla="*/ 2147483647 h 832"/>
                <a:gd name="T4" fmla="*/ 2147483647 w 452"/>
                <a:gd name="T5" fmla="*/ 2147483647 h 832"/>
                <a:gd name="T6" fmla="*/ 2147483647 w 452"/>
                <a:gd name="T7" fmla="*/ 2147483647 h 832"/>
                <a:gd name="T8" fmla="*/ 2147483647 w 452"/>
                <a:gd name="T9" fmla="*/ 2147483647 h 832"/>
                <a:gd name="T10" fmla="*/ 2147483647 w 452"/>
                <a:gd name="T11" fmla="*/ 2147483647 h 832"/>
                <a:gd name="T12" fmla="*/ 2147483647 w 452"/>
                <a:gd name="T13" fmla="*/ 2147483647 h 832"/>
                <a:gd name="T14" fmla="*/ 2147483647 w 452"/>
                <a:gd name="T15" fmla="*/ 2147483647 h 832"/>
                <a:gd name="T16" fmla="*/ 2147483647 w 452"/>
                <a:gd name="T17" fmla="*/ 2147483647 h 832"/>
                <a:gd name="T18" fmla="*/ 2147483647 w 452"/>
                <a:gd name="T19" fmla="*/ 2147483647 h 832"/>
                <a:gd name="T20" fmla="*/ 2147483647 w 452"/>
                <a:gd name="T21" fmla="*/ 2147483647 h 832"/>
                <a:gd name="T22" fmla="*/ 2147483647 w 452"/>
                <a:gd name="T23" fmla="*/ 2147483647 h 832"/>
                <a:gd name="T24" fmla="*/ 2147483647 w 452"/>
                <a:gd name="T25" fmla="*/ 0 h 832"/>
                <a:gd name="T26" fmla="*/ 2147483647 w 452"/>
                <a:gd name="T27" fmla="*/ 2147483647 h 832"/>
                <a:gd name="T28" fmla="*/ 2147483647 w 452"/>
                <a:gd name="T29" fmla="*/ 2147483647 h 832"/>
                <a:gd name="T30" fmla="*/ 2147483647 w 452"/>
                <a:gd name="T31" fmla="*/ 2147483647 h 832"/>
                <a:gd name="T32" fmla="*/ 2147483647 w 452"/>
                <a:gd name="T33" fmla="*/ 2147483647 h 832"/>
                <a:gd name="T34" fmla="*/ 2147483647 w 452"/>
                <a:gd name="T35" fmla="*/ 2147483647 h 832"/>
                <a:gd name="T36" fmla="*/ 2147483647 w 452"/>
                <a:gd name="T37" fmla="*/ 2147483647 h 832"/>
                <a:gd name="T38" fmla="*/ 2147483647 w 452"/>
                <a:gd name="T39" fmla="*/ 2147483647 h 832"/>
                <a:gd name="T40" fmla="*/ 2147483647 w 452"/>
                <a:gd name="T41" fmla="*/ 2147483647 h 832"/>
                <a:gd name="T42" fmla="*/ 2147483647 w 452"/>
                <a:gd name="T43" fmla="*/ 2147483647 h 832"/>
                <a:gd name="T44" fmla="*/ 2147483647 w 452"/>
                <a:gd name="T45" fmla="*/ 2147483647 h 832"/>
                <a:gd name="T46" fmla="*/ 2147483647 w 452"/>
                <a:gd name="T47" fmla="*/ 2147483647 h 832"/>
                <a:gd name="T48" fmla="*/ 2147483647 w 452"/>
                <a:gd name="T49" fmla="*/ 2147483647 h 832"/>
                <a:gd name="T50" fmla="*/ 2147483647 w 452"/>
                <a:gd name="T51" fmla="*/ 2147483647 h 832"/>
                <a:gd name="T52" fmla="*/ 2147483647 w 452"/>
                <a:gd name="T53" fmla="*/ 2147483647 h 832"/>
                <a:gd name="T54" fmla="*/ 2147483647 w 452"/>
                <a:gd name="T55" fmla="*/ 2147483647 h 832"/>
                <a:gd name="T56" fmla="*/ 2147483647 w 452"/>
                <a:gd name="T57" fmla="*/ 2147483647 h 832"/>
                <a:gd name="T58" fmla="*/ 2147483647 w 452"/>
                <a:gd name="T59" fmla="*/ 2147483647 h 832"/>
                <a:gd name="T60" fmla="*/ 2147483647 w 452"/>
                <a:gd name="T61" fmla="*/ 2147483647 h 832"/>
                <a:gd name="T62" fmla="*/ 2147483647 w 452"/>
                <a:gd name="T63" fmla="*/ 2147483647 h 832"/>
                <a:gd name="T64" fmla="*/ 2147483647 w 452"/>
                <a:gd name="T65" fmla="*/ 2147483647 h 832"/>
                <a:gd name="T66" fmla="*/ 2147483647 w 452"/>
                <a:gd name="T67" fmla="*/ 2147483647 h 832"/>
                <a:gd name="T68" fmla="*/ 2147483647 w 452"/>
                <a:gd name="T69" fmla="*/ 2147483647 h 832"/>
                <a:gd name="T70" fmla="*/ 2147483647 w 452"/>
                <a:gd name="T71" fmla="*/ 2147483647 h 832"/>
                <a:gd name="T72" fmla="*/ 2147483647 w 452"/>
                <a:gd name="T73" fmla="*/ 2147483647 h 832"/>
                <a:gd name="T74" fmla="*/ 2147483647 w 452"/>
                <a:gd name="T75" fmla="*/ 2147483647 h 832"/>
                <a:gd name="T76" fmla="*/ 2147483647 w 452"/>
                <a:gd name="T77" fmla="*/ 2147483647 h 832"/>
                <a:gd name="T78" fmla="*/ 2147483647 w 452"/>
                <a:gd name="T79" fmla="*/ 2147483647 h 832"/>
                <a:gd name="T80" fmla="*/ 2147483647 w 452"/>
                <a:gd name="T81" fmla="*/ 2147483647 h 832"/>
                <a:gd name="T82" fmla="*/ 2147483647 w 452"/>
                <a:gd name="T83" fmla="*/ 2147483647 h 832"/>
                <a:gd name="T84" fmla="*/ 2147483647 w 452"/>
                <a:gd name="T85" fmla="*/ 2147483647 h 832"/>
                <a:gd name="T86" fmla="*/ 2147483647 w 452"/>
                <a:gd name="T87" fmla="*/ 2147483647 h 832"/>
                <a:gd name="T88" fmla="*/ 2147483647 w 452"/>
                <a:gd name="T89" fmla="*/ 2147483647 h 832"/>
                <a:gd name="T90" fmla="*/ 2147483647 w 452"/>
                <a:gd name="T91" fmla="*/ 2147483647 h 832"/>
                <a:gd name="T92" fmla="*/ 0 w 452"/>
                <a:gd name="T93" fmla="*/ 2147483647 h 832"/>
                <a:gd name="T94" fmla="*/ 2147483647 w 452"/>
                <a:gd name="T95" fmla="*/ 2147483647 h 832"/>
                <a:gd name="T96" fmla="*/ 2147483647 w 452"/>
                <a:gd name="T97" fmla="*/ 2147483647 h 832"/>
                <a:gd name="T98" fmla="*/ 2147483647 w 452"/>
                <a:gd name="T99" fmla="*/ 2147483647 h 832"/>
                <a:gd name="T100" fmla="*/ 0 w 452"/>
                <a:gd name="T101" fmla="*/ 2147483647 h 832"/>
                <a:gd name="T102" fmla="*/ 2147483647 w 452"/>
                <a:gd name="T103" fmla="*/ 2147483647 h 832"/>
                <a:gd name="T104" fmla="*/ 2147483647 w 452"/>
                <a:gd name="T105" fmla="*/ 2147483647 h 832"/>
                <a:gd name="T106" fmla="*/ 2147483647 w 452"/>
                <a:gd name="T107" fmla="*/ 2147483647 h 832"/>
                <a:gd name="T108" fmla="*/ 2147483647 w 452"/>
                <a:gd name="T109" fmla="*/ 2147483647 h 832"/>
                <a:gd name="T110" fmla="*/ 2147483647 w 452"/>
                <a:gd name="T111" fmla="*/ 2147483647 h 832"/>
                <a:gd name="T112" fmla="*/ 2147483647 w 452"/>
                <a:gd name="T113" fmla="*/ 2147483647 h 832"/>
                <a:gd name="T114" fmla="*/ 2147483647 w 452"/>
                <a:gd name="T115" fmla="*/ 2147483647 h 832"/>
                <a:gd name="T116" fmla="*/ 2147483647 w 452"/>
                <a:gd name="T117" fmla="*/ 2147483647 h 832"/>
                <a:gd name="T118" fmla="*/ 2147483647 w 452"/>
                <a:gd name="T119" fmla="*/ 2147483647 h 832"/>
                <a:gd name="T120" fmla="*/ 2147483647 w 452"/>
                <a:gd name="T121" fmla="*/ 2147483647 h 832"/>
                <a:gd name="T122" fmla="*/ 2147483647 w 452"/>
                <a:gd name="T123" fmla="*/ 2147483647 h 832"/>
                <a:gd name="T124" fmla="*/ 2147483647 w 452"/>
                <a:gd name="T125" fmla="*/ 2147483647 h 83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52" h="832">
                  <a:moveTo>
                    <a:pt x="93" y="264"/>
                  </a:moveTo>
                  <a:lnTo>
                    <a:pt x="103" y="263"/>
                  </a:lnTo>
                  <a:lnTo>
                    <a:pt x="112" y="261"/>
                  </a:lnTo>
                  <a:lnTo>
                    <a:pt x="120" y="257"/>
                  </a:lnTo>
                  <a:lnTo>
                    <a:pt x="129" y="252"/>
                  </a:lnTo>
                  <a:lnTo>
                    <a:pt x="138" y="248"/>
                  </a:lnTo>
                  <a:lnTo>
                    <a:pt x="147" y="244"/>
                  </a:lnTo>
                  <a:lnTo>
                    <a:pt x="157" y="241"/>
                  </a:lnTo>
                  <a:lnTo>
                    <a:pt x="165" y="240"/>
                  </a:lnTo>
                  <a:lnTo>
                    <a:pt x="175" y="239"/>
                  </a:lnTo>
                  <a:lnTo>
                    <a:pt x="184" y="236"/>
                  </a:lnTo>
                  <a:lnTo>
                    <a:pt x="192" y="232"/>
                  </a:lnTo>
                  <a:lnTo>
                    <a:pt x="199" y="227"/>
                  </a:lnTo>
                  <a:lnTo>
                    <a:pt x="206" y="222"/>
                  </a:lnTo>
                  <a:lnTo>
                    <a:pt x="215" y="217"/>
                  </a:lnTo>
                  <a:lnTo>
                    <a:pt x="222" y="213"/>
                  </a:lnTo>
                  <a:lnTo>
                    <a:pt x="232" y="209"/>
                  </a:lnTo>
                  <a:lnTo>
                    <a:pt x="232" y="200"/>
                  </a:lnTo>
                  <a:lnTo>
                    <a:pt x="232" y="191"/>
                  </a:lnTo>
                  <a:lnTo>
                    <a:pt x="232" y="184"/>
                  </a:lnTo>
                  <a:lnTo>
                    <a:pt x="232" y="179"/>
                  </a:lnTo>
                  <a:lnTo>
                    <a:pt x="248" y="179"/>
                  </a:lnTo>
                  <a:lnTo>
                    <a:pt x="259" y="179"/>
                  </a:lnTo>
                  <a:lnTo>
                    <a:pt x="265" y="178"/>
                  </a:lnTo>
                  <a:lnTo>
                    <a:pt x="271" y="177"/>
                  </a:lnTo>
                  <a:lnTo>
                    <a:pt x="276" y="175"/>
                  </a:lnTo>
                  <a:lnTo>
                    <a:pt x="282" y="173"/>
                  </a:lnTo>
                  <a:lnTo>
                    <a:pt x="287" y="170"/>
                  </a:lnTo>
                  <a:lnTo>
                    <a:pt x="293" y="166"/>
                  </a:lnTo>
                  <a:lnTo>
                    <a:pt x="298" y="162"/>
                  </a:lnTo>
                  <a:lnTo>
                    <a:pt x="303" y="157"/>
                  </a:lnTo>
                  <a:lnTo>
                    <a:pt x="311" y="145"/>
                  </a:lnTo>
                  <a:lnTo>
                    <a:pt x="320" y="133"/>
                  </a:lnTo>
                  <a:lnTo>
                    <a:pt x="329" y="120"/>
                  </a:lnTo>
                  <a:lnTo>
                    <a:pt x="336" y="106"/>
                  </a:lnTo>
                  <a:lnTo>
                    <a:pt x="350" y="75"/>
                  </a:lnTo>
                  <a:lnTo>
                    <a:pt x="361" y="46"/>
                  </a:lnTo>
                  <a:lnTo>
                    <a:pt x="371" y="20"/>
                  </a:lnTo>
                  <a:lnTo>
                    <a:pt x="378" y="0"/>
                  </a:lnTo>
                  <a:lnTo>
                    <a:pt x="379" y="7"/>
                  </a:lnTo>
                  <a:lnTo>
                    <a:pt x="383" y="13"/>
                  </a:lnTo>
                  <a:lnTo>
                    <a:pt x="385" y="19"/>
                  </a:lnTo>
                  <a:lnTo>
                    <a:pt x="389" y="25"/>
                  </a:lnTo>
                  <a:lnTo>
                    <a:pt x="397" y="36"/>
                  </a:lnTo>
                  <a:lnTo>
                    <a:pt x="407" y="47"/>
                  </a:lnTo>
                  <a:lnTo>
                    <a:pt x="430" y="65"/>
                  </a:lnTo>
                  <a:lnTo>
                    <a:pt x="452" y="80"/>
                  </a:lnTo>
                  <a:lnTo>
                    <a:pt x="448" y="85"/>
                  </a:lnTo>
                  <a:lnTo>
                    <a:pt x="444" y="91"/>
                  </a:lnTo>
                  <a:lnTo>
                    <a:pt x="442" y="96"/>
                  </a:lnTo>
                  <a:lnTo>
                    <a:pt x="440" y="103"/>
                  </a:lnTo>
                  <a:lnTo>
                    <a:pt x="440" y="114"/>
                  </a:lnTo>
                  <a:lnTo>
                    <a:pt x="442" y="125"/>
                  </a:lnTo>
                  <a:lnTo>
                    <a:pt x="444" y="138"/>
                  </a:lnTo>
                  <a:lnTo>
                    <a:pt x="448" y="151"/>
                  </a:lnTo>
                  <a:lnTo>
                    <a:pt x="451" y="168"/>
                  </a:lnTo>
                  <a:lnTo>
                    <a:pt x="452" y="185"/>
                  </a:lnTo>
                  <a:lnTo>
                    <a:pt x="451" y="192"/>
                  </a:lnTo>
                  <a:lnTo>
                    <a:pt x="450" y="199"/>
                  </a:lnTo>
                  <a:lnTo>
                    <a:pt x="448" y="206"/>
                  </a:lnTo>
                  <a:lnTo>
                    <a:pt x="444" y="213"/>
                  </a:lnTo>
                  <a:lnTo>
                    <a:pt x="437" y="224"/>
                  </a:lnTo>
                  <a:lnTo>
                    <a:pt x="428" y="234"/>
                  </a:lnTo>
                  <a:lnTo>
                    <a:pt x="420" y="244"/>
                  </a:lnTo>
                  <a:lnTo>
                    <a:pt x="412" y="255"/>
                  </a:lnTo>
                  <a:lnTo>
                    <a:pt x="409" y="261"/>
                  </a:lnTo>
                  <a:lnTo>
                    <a:pt x="407" y="269"/>
                  </a:lnTo>
                  <a:lnTo>
                    <a:pt x="406" y="276"/>
                  </a:lnTo>
                  <a:lnTo>
                    <a:pt x="405" y="283"/>
                  </a:lnTo>
                  <a:lnTo>
                    <a:pt x="402" y="289"/>
                  </a:lnTo>
                  <a:lnTo>
                    <a:pt x="397" y="302"/>
                  </a:lnTo>
                  <a:lnTo>
                    <a:pt x="393" y="308"/>
                  </a:lnTo>
                  <a:lnTo>
                    <a:pt x="388" y="314"/>
                  </a:lnTo>
                  <a:lnTo>
                    <a:pt x="386" y="316"/>
                  </a:lnTo>
                  <a:lnTo>
                    <a:pt x="383" y="318"/>
                  </a:lnTo>
                  <a:lnTo>
                    <a:pt x="381" y="319"/>
                  </a:lnTo>
                  <a:lnTo>
                    <a:pt x="378" y="320"/>
                  </a:lnTo>
                  <a:lnTo>
                    <a:pt x="377" y="332"/>
                  </a:lnTo>
                  <a:lnTo>
                    <a:pt x="376" y="343"/>
                  </a:lnTo>
                  <a:lnTo>
                    <a:pt x="373" y="354"/>
                  </a:lnTo>
                  <a:lnTo>
                    <a:pt x="368" y="364"/>
                  </a:lnTo>
                  <a:lnTo>
                    <a:pt x="360" y="386"/>
                  </a:lnTo>
                  <a:lnTo>
                    <a:pt x="349" y="406"/>
                  </a:lnTo>
                  <a:lnTo>
                    <a:pt x="338" y="427"/>
                  </a:lnTo>
                  <a:lnTo>
                    <a:pt x="328" y="449"/>
                  </a:lnTo>
                  <a:lnTo>
                    <a:pt x="325" y="459"/>
                  </a:lnTo>
                  <a:lnTo>
                    <a:pt x="321" y="470"/>
                  </a:lnTo>
                  <a:lnTo>
                    <a:pt x="319" y="481"/>
                  </a:lnTo>
                  <a:lnTo>
                    <a:pt x="319" y="493"/>
                  </a:lnTo>
                  <a:lnTo>
                    <a:pt x="318" y="500"/>
                  </a:lnTo>
                  <a:lnTo>
                    <a:pt x="316" y="509"/>
                  </a:lnTo>
                  <a:lnTo>
                    <a:pt x="314" y="520"/>
                  </a:lnTo>
                  <a:lnTo>
                    <a:pt x="310" y="531"/>
                  </a:lnTo>
                  <a:lnTo>
                    <a:pt x="300" y="559"/>
                  </a:lnTo>
                  <a:lnTo>
                    <a:pt x="288" y="587"/>
                  </a:lnTo>
                  <a:lnTo>
                    <a:pt x="281" y="602"/>
                  </a:lnTo>
                  <a:lnTo>
                    <a:pt x="274" y="615"/>
                  </a:lnTo>
                  <a:lnTo>
                    <a:pt x="266" y="627"/>
                  </a:lnTo>
                  <a:lnTo>
                    <a:pt x="260" y="637"/>
                  </a:lnTo>
                  <a:lnTo>
                    <a:pt x="252" y="646"/>
                  </a:lnTo>
                  <a:lnTo>
                    <a:pt x="245" y="653"/>
                  </a:lnTo>
                  <a:lnTo>
                    <a:pt x="242" y="655"/>
                  </a:lnTo>
                  <a:lnTo>
                    <a:pt x="239" y="658"/>
                  </a:lnTo>
                  <a:lnTo>
                    <a:pt x="236" y="659"/>
                  </a:lnTo>
                  <a:lnTo>
                    <a:pt x="232" y="660"/>
                  </a:lnTo>
                  <a:lnTo>
                    <a:pt x="231" y="678"/>
                  </a:lnTo>
                  <a:lnTo>
                    <a:pt x="230" y="696"/>
                  </a:lnTo>
                  <a:lnTo>
                    <a:pt x="228" y="714"/>
                  </a:lnTo>
                  <a:lnTo>
                    <a:pt x="225" y="730"/>
                  </a:lnTo>
                  <a:lnTo>
                    <a:pt x="220" y="745"/>
                  </a:lnTo>
                  <a:lnTo>
                    <a:pt x="215" y="759"/>
                  </a:lnTo>
                  <a:lnTo>
                    <a:pt x="207" y="773"/>
                  </a:lnTo>
                  <a:lnTo>
                    <a:pt x="199" y="785"/>
                  </a:lnTo>
                  <a:lnTo>
                    <a:pt x="191" y="795"/>
                  </a:lnTo>
                  <a:lnTo>
                    <a:pt x="181" y="805"/>
                  </a:lnTo>
                  <a:lnTo>
                    <a:pt x="169" y="812"/>
                  </a:lnTo>
                  <a:lnTo>
                    <a:pt x="157" y="819"/>
                  </a:lnTo>
                  <a:lnTo>
                    <a:pt x="142" y="825"/>
                  </a:lnTo>
                  <a:lnTo>
                    <a:pt x="127" y="829"/>
                  </a:lnTo>
                  <a:lnTo>
                    <a:pt x="110" y="831"/>
                  </a:lnTo>
                  <a:lnTo>
                    <a:pt x="93" y="832"/>
                  </a:lnTo>
                  <a:lnTo>
                    <a:pt x="86" y="831"/>
                  </a:lnTo>
                  <a:lnTo>
                    <a:pt x="80" y="827"/>
                  </a:lnTo>
                  <a:lnTo>
                    <a:pt x="77" y="825"/>
                  </a:lnTo>
                  <a:lnTo>
                    <a:pt x="75" y="821"/>
                  </a:lnTo>
                  <a:lnTo>
                    <a:pt x="73" y="817"/>
                  </a:lnTo>
                  <a:lnTo>
                    <a:pt x="73" y="813"/>
                  </a:lnTo>
                  <a:lnTo>
                    <a:pt x="61" y="812"/>
                  </a:lnTo>
                  <a:lnTo>
                    <a:pt x="50" y="810"/>
                  </a:lnTo>
                  <a:lnTo>
                    <a:pt x="41" y="807"/>
                  </a:lnTo>
                  <a:lnTo>
                    <a:pt x="34" y="803"/>
                  </a:lnTo>
                  <a:lnTo>
                    <a:pt x="26" y="798"/>
                  </a:lnTo>
                  <a:lnTo>
                    <a:pt x="20" y="791"/>
                  </a:lnTo>
                  <a:lnTo>
                    <a:pt x="15" y="785"/>
                  </a:lnTo>
                  <a:lnTo>
                    <a:pt x="12" y="777"/>
                  </a:lnTo>
                  <a:lnTo>
                    <a:pt x="8" y="769"/>
                  </a:lnTo>
                  <a:lnTo>
                    <a:pt x="5" y="760"/>
                  </a:lnTo>
                  <a:lnTo>
                    <a:pt x="3" y="752"/>
                  </a:lnTo>
                  <a:lnTo>
                    <a:pt x="2" y="743"/>
                  </a:lnTo>
                  <a:lnTo>
                    <a:pt x="0" y="726"/>
                  </a:lnTo>
                  <a:lnTo>
                    <a:pt x="0" y="708"/>
                  </a:lnTo>
                  <a:lnTo>
                    <a:pt x="1" y="702"/>
                  </a:lnTo>
                  <a:lnTo>
                    <a:pt x="2" y="697"/>
                  </a:lnTo>
                  <a:lnTo>
                    <a:pt x="4" y="694"/>
                  </a:lnTo>
                  <a:lnTo>
                    <a:pt x="7" y="691"/>
                  </a:lnTo>
                  <a:lnTo>
                    <a:pt x="14" y="685"/>
                  </a:lnTo>
                  <a:lnTo>
                    <a:pt x="19" y="678"/>
                  </a:lnTo>
                  <a:lnTo>
                    <a:pt x="17" y="677"/>
                  </a:lnTo>
                  <a:lnTo>
                    <a:pt x="14" y="675"/>
                  </a:lnTo>
                  <a:lnTo>
                    <a:pt x="11" y="672"/>
                  </a:lnTo>
                  <a:lnTo>
                    <a:pt x="7" y="668"/>
                  </a:lnTo>
                  <a:lnTo>
                    <a:pt x="2" y="660"/>
                  </a:lnTo>
                  <a:lnTo>
                    <a:pt x="0" y="652"/>
                  </a:lnTo>
                  <a:lnTo>
                    <a:pt x="1" y="642"/>
                  </a:lnTo>
                  <a:lnTo>
                    <a:pt x="3" y="635"/>
                  </a:lnTo>
                  <a:lnTo>
                    <a:pt x="5" y="628"/>
                  </a:lnTo>
                  <a:lnTo>
                    <a:pt x="7" y="622"/>
                  </a:lnTo>
                  <a:lnTo>
                    <a:pt x="8" y="616"/>
                  </a:lnTo>
                  <a:lnTo>
                    <a:pt x="8" y="610"/>
                  </a:lnTo>
                  <a:lnTo>
                    <a:pt x="5" y="602"/>
                  </a:lnTo>
                  <a:lnTo>
                    <a:pt x="0" y="591"/>
                  </a:lnTo>
                  <a:lnTo>
                    <a:pt x="5" y="591"/>
                  </a:lnTo>
                  <a:lnTo>
                    <a:pt x="9" y="590"/>
                  </a:lnTo>
                  <a:lnTo>
                    <a:pt x="14" y="589"/>
                  </a:lnTo>
                  <a:lnTo>
                    <a:pt x="18" y="587"/>
                  </a:lnTo>
                  <a:lnTo>
                    <a:pt x="27" y="582"/>
                  </a:lnTo>
                  <a:lnTo>
                    <a:pt x="36" y="575"/>
                  </a:lnTo>
                  <a:lnTo>
                    <a:pt x="43" y="568"/>
                  </a:lnTo>
                  <a:lnTo>
                    <a:pt x="50" y="559"/>
                  </a:lnTo>
                  <a:lnTo>
                    <a:pt x="57" y="549"/>
                  </a:lnTo>
                  <a:lnTo>
                    <a:pt x="63" y="538"/>
                  </a:lnTo>
                  <a:lnTo>
                    <a:pt x="68" y="527"/>
                  </a:lnTo>
                  <a:lnTo>
                    <a:pt x="73" y="516"/>
                  </a:lnTo>
                  <a:lnTo>
                    <a:pt x="76" y="506"/>
                  </a:lnTo>
                  <a:lnTo>
                    <a:pt x="80" y="496"/>
                  </a:lnTo>
                  <a:lnTo>
                    <a:pt x="84" y="476"/>
                  </a:lnTo>
                  <a:lnTo>
                    <a:pt x="86" y="462"/>
                  </a:lnTo>
                  <a:lnTo>
                    <a:pt x="85" y="453"/>
                  </a:lnTo>
                  <a:lnTo>
                    <a:pt x="84" y="445"/>
                  </a:lnTo>
                  <a:lnTo>
                    <a:pt x="83" y="438"/>
                  </a:lnTo>
                  <a:lnTo>
                    <a:pt x="81" y="430"/>
                  </a:lnTo>
                  <a:lnTo>
                    <a:pt x="75" y="419"/>
                  </a:lnTo>
                  <a:lnTo>
                    <a:pt x="70" y="408"/>
                  </a:lnTo>
                  <a:lnTo>
                    <a:pt x="63" y="398"/>
                  </a:lnTo>
                  <a:lnTo>
                    <a:pt x="58" y="388"/>
                  </a:lnTo>
                  <a:lnTo>
                    <a:pt x="56" y="382"/>
                  </a:lnTo>
                  <a:lnTo>
                    <a:pt x="54" y="376"/>
                  </a:lnTo>
                  <a:lnTo>
                    <a:pt x="53" y="370"/>
                  </a:lnTo>
                  <a:lnTo>
                    <a:pt x="53" y="363"/>
                  </a:lnTo>
                  <a:lnTo>
                    <a:pt x="93" y="264"/>
                  </a:lnTo>
                </a:path>
              </a:pathLst>
            </a:custGeom>
            <a:solidFill>
              <a:schemeClr val="accent4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0" name="Freeform 254"/>
            <p:cNvSpPr>
              <a:spLocks/>
            </p:cNvSpPr>
            <p:nvPr>
              <p:custDataLst>
                <p:tags r:id="rId31"/>
              </p:custDataLst>
            </p:nvPr>
          </p:nvSpPr>
          <p:spPr bwMode="auto">
            <a:xfrm>
              <a:off x="5086096" y="5076913"/>
              <a:ext cx="56212" cy="79463"/>
            </a:xfrm>
            <a:custGeom>
              <a:avLst/>
              <a:gdLst>
                <a:gd name="T0" fmla="*/ 2147483647 w 80"/>
                <a:gd name="T1" fmla="*/ 2147483647 h 126"/>
                <a:gd name="T2" fmla="*/ 2147483647 w 80"/>
                <a:gd name="T3" fmla="*/ 2147483647 h 126"/>
                <a:gd name="T4" fmla="*/ 2147483647 w 80"/>
                <a:gd name="T5" fmla="*/ 2147483647 h 126"/>
                <a:gd name="T6" fmla="*/ 2147483647 w 80"/>
                <a:gd name="T7" fmla="*/ 2147483647 h 126"/>
                <a:gd name="T8" fmla="*/ 2147483647 w 80"/>
                <a:gd name="T9" fmla="*/ 2147483647 h 126"/>
                <a:gd name="T10" fmla="*/ 2147483647 w 80"/>
                <a:gd name="T11" fmla="*/ 2147483647 h 126"/>
                <a:gd name="T12" fmla="*/ 2147483647 w 80"/>
                <a:gd name="T13" fmla="*/ 2147483647 h 126"/>
                <a:gd name="T14" fmla="*/ 2147483647 w 80"/>
                <a:gd name="T15" fmla="*/ 2147483647 h 126"/>
                <a:gd name="T16" fmla="*/ 2147483647 w 80"/>
                <a:gd name="T17" fmla="*/ 2147483647 h 126"/>
                <a:gd name="T18" fmla="*/ 2147483647 w 80"/>
                <a:gd name="T19" fmla="*/ 2147483647 h 126"/>
                <a:gd name="T20" fmla="*/ 2147483647 w 80"/>
                <a:gd name="T21" fmla="*/ 2147483647 h 126"/>
                <a:gd name="T22" fmla="*/ 0 w 80"/>
                <a:gd name="T23" fmla="*/ 2147483647 h 126"/>
                <a:gd name="T24" fmla="*/ 2147483647 w 80"/>
                <a:gd name="T25" fmla="*/ 2147483647 h 126"/>
                <a:gd name="T26" fmla="*/ 2147483647 w 80"/>
                <a:gd name="T27" fmla="*/ 2147483647 h 126"/>
                <a:gd name="T28" fmla="*/ 2147483647 w 80"/>
                <a:gd name="T29" fmla="*/ 2147483647 h 126"/>
                <a:gd name="T30" fmla="*/ 2147483647 w 80"/>
                <a:gd name="T31" fmla="*/ 2147483647 h 126"/>
                <a:gd name="T32" fmla="*/ 2147483647 w 80"/>
                <a:gd name="T33" fmla="*/ 2147483647 h 126"/>
                <a:gd name="T34" fmla="*/ 2147483647 w 80"/>
                <a:gd name="T35" fmla="*/ 0 h 126"/>
                <a:gd name="T36" fmla="*/ 2147483647 w 80"/>
                <a:gd name="T37" fmla="*/ 0 h 126"/>
                <a:gd name="T38" fmla="*/ 2147483647 w 80"/>
                <a:gd name="T39" fmla="*/ 2147483647 h 126"/>
                <a:gd name="T40" fmla="*/ 2147483647 w 80"/>
                <a:gd name="T41" fmla="*/ 2147483647 h 12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0" h="126">
                  <a:moveTo>
                    <a:pt x="80" y="2"/>
                  </a:moveTo>
                  <a:lnTo>
                    <a:pt x="80" y="101"/>
                  </a:lnTo>
                  <a:lnTo>
                    <a:pt x="78" y="104"/>
                  </a:lnTo>
                  <a:lnTo>
                    <a:pt x="75" y="107"/>
                  </a:lnTo>
                  <a:lnTo>
                    <a:pt x="70" y="109"/>
                  </a:lnTo>
                  <a:lnTo>
                    <a:pt x="67" y="111"/>
                  </a:lnTo>
                  <a:lnTo>
                    <a:pt x="58" y="114"/>
                  </a:lnTo>
                  <a:lnTo>
                    <a:pt x="48" y="116"/>
                  </a:lnTo>
                  <a:lnTo>
                    <a:pt x="36" y="117"/>
                  </a:lnTo>
                  <a:lnTo>
                    <a:pt x="25" y="119"/>
                  </a:lnTo>
                  <a:lnTo>
                    <a:pt x="13" y="123"/>
                  </a:lnTo>
                  <a:lnTo>
                    <a:pt x="0" y="126"/>
                  </a:lnTo>
                  <a:lnTo>
                    <a:pt x="7" y="40"/>
                  </a:lnTo>
                  <a:lnTo>
                    <a:pt x="23" y="27"/>
                  </a:lnTo>
                  <a:lnTo>
                    <a:pt x="41" y="12"/>
                  </a:lnTo>
                  <a:lnTo>
                    <a:pt x="51" y="5"/>
                  </a:lnTo>
                  <a:lnTo>
                    <a:pt x="60" y="1"/>
                  </a:lnTo>
                  <a:lnTo>
                    <a:pt x="65" y="0"/>
                  </a:lnTo>
                  <a:lnTo>
                    <a:pt x="70" y="0"/>
                  </a:lnTo>
                  <a:lnTo>
                    <a:pt x="75" y="1"/>
                  </a:lnTo>
                  <a:lnTo>
                    <a:pt x="80" y="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1" name="Freeform 255"/>
            <p:cNvSpPr>
              <a:spLocks/>
            </p:cNvSpPr>
            <p:nvPr>
              <p:custDataLst>
                <p:tags r:id="rId32"/>
              </p:custDataLst>
            </p:nvPr>
          </p:nvSpPr>
          <p:spPr bwMode="auto">
            <a:xfrm>
              <a:off x="5068989" y="5029613"/>
              <a:ext cx="85538" cy="71895"/>
            </a:xfrm>
            <a:custGeom>
              <a:avLst/>
              <a:gdLst>
                <a:gd name="T0" fmla="*/ 2147483647 w 124"/>
                <a:gd name="T1" fmla="*/ 0 h 117"/>
                <a:gd name="T2" fmla="*/ 2147483647 w 124"/>
                <a:gd name="T3" fmla="*/ 2147483647 h 117"/>
                <a:gd name="T4" fmla="*/ 2147483647 w 124"/>
                <a:gd name="T5" fmla="*/ 2147483647 h 117"/>
                <a:gd name="T6" fmla="*/ 2147483647 w 124"/>
                <a:gd name="T7" fmla="*/ 2147483647 h 117"/>
                <a:gd name="T8" fmla="*/ 2147483647 w 124"/>
                <a:gd name="T9" fmla="*/ 2147483647 h 117"/>
                <a:gd name="T10" fmla="*/ 2147483647 w 124"/>
                <a:gd name="T11" fmla="*/ 2147483647 h 117"/>
                <a:gd name="T12" fmla="*/ 2147483647 w 124"/>
                <a:gd name="T13" fmla="*/ 2147483647 h 117"/>
                <a:gd name="T14" fmla="*/ 2147483647 w 124"/>
                <a:gd name="T15" fmla="*/ 2147483647 h 117"/>
                <a:gd name="T16" fmla="*/ 2147483647 w 124"/>
                <a:gd name="T17" fmla="*/ 2147483647 h 117"/>
                <a:gd name="T18" fmla="*/ 2147483647 w 124"/>
                <a:gd name="T19" fmla="*/ 2147483647 h 117"/>
                <a:gd name="T20" fmla="*/ 2147483647 w 124"/>
                <a:gd name="T21" fmla="*/ 2147483647 h 117"/>
                <a:gd name="T22" fmla="*/ 2147483647 w 124"/>
                <a:gd name="T23" fmla="*/ 2147483647 h 117"/>
                <a:gd name="T24" fmla="*/ 2147483647 w 124"/>
                <a:gd name="T25" fmla="*/ 2147483647 h 117"/>
                <a:gd name="T26" fmla="*/ 2147483647 w 124"/>
                <a:gd name="T27" fmla="*/ 2147483647 h 117"/>
                <a:gd name="T28" fmla="*/ 2147483647 w 124"/>
                <a:gd name="T29" fmla="*/ 2147483647 h 117"/>
                <a:gd name="T30" fmla="*/ 2147483647 w 124"/>
                <a:gd name="T31" fmla="*/ 2147483647 h 117"/>
                <a:gd name="T32" fmla="*/ 2147483647 w 124"/>
                <a:gd name="T33" fmla="*/ 2147483647 h 117"/>
                <a:gd name="T34" fmla="*/ 2147483647 w 124"/>
                <a:gd name="T35" fmla="*/ 2147483647 h 117"/>
                <a:gd name="T36" fmla="*/ 2147483647 w 124"/>
                <a:gd name="T37" fmla="*/ 2147483647 h 117"/>
                <a:gd name="T38" fmla="*/ 2147483647 w 124"/>
                <a:gd name="T39" fmla="*/ 2147483647 h 117"/>
                <a:gd name="T40" fmla="*/ 0 w 124"/>
                <a:gd name="T41" fmla="*/ 2147483647 h 117"/>
                <a:gd name="T42" fmla="*/ 2147483647 w 124"/>
                <a:gd name="T43" fmla="*/ 2147483647 h 117"/>
                <a:gd name="T44" fmla="*/ 2147483647 w 124"/>
                <a:gd name="T45" fmla="*/ 2147483647 h 117"/>
                <a:gd name="T46" fmla="*/ 2147483647 w 124"/>
                <a:gd name="T47" fmla="*/ 2147483647 h 117"/>
                <a:gd name="T48" fmla="*/ 2147483647 w 124"/>
                <a:gd name="T49" fmla="*/ 2147483647 h 117"/>
                <a:gd name="T50" fmla="*/ 2147483647 w 124"/>
                <a:gd name="T51" fmla="*/ 2147483647 h 117"/>
                <a:gd name="T52" fmla="*/ 2147483647 w 124"/>
                <a:gd name="T53" fmla="*/ 2147483647 h 117"/>
                <a:gd name="T54" fmla="*/ 2147483647 w 124"/>
                <a:gd name="T55" fmla="*/ 2147483647 h 117"/>
                <a:gd name="T56" fmla="*/ 2147483647 w 124"/>
                <a:gd name="T57" fmla="*/ 2147483647 h 117"/>
                <a:gd name="T58" fmla="*/ 2147483647 w 124"/>
                <a:gd name="T59" fmla="*/ 2147483647 h 117"/>
                <a:gd name="T60" fmla="*/ 2147483647 w 124"/>
                <a:gd name="T61" fmla="*/ 2147483647 h 117"/>
                <a:gd name="T62" fmla="*/ 2147483647 w 124"/>
                <a:gd name="T63" fmla="*/ 2147483647 h 117"/>
                <a:gd name="T64" fmla="*/ 2147483647 w 124"/>
                <a:gd name="T65" fmla="*/ 0 h 11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4" h="117">
                  <a:moveTo>
                    <a:pt x="113" y="0"/>
                  </a:moveTo>
                  <a:lnTo>
                    <a:pt x="116" y="15"/>
                  </a:lnTo>
                  <a:lnTo>
                    <a:pt x="122" y="35"/>
                  </a:lnTo>
                  <a:lnTo>
                    <a:pt x="124" y="45"/>
                  </a:lnTo>
                  <a:lnTo>
                    <a:pt x="124" y="54"/>
                  </a:lnTo>
                  <a:lnTo>
                    <a:pt x="124" y="59"/>
                  </a:lnTo>
                  <a:lnTo>
                    <a:pt x="123" y="64"/>
                  </a:lnTo>
                  <a:lnTo>
                    <a:pt x="122" y="69"/>
                  </a:lnTo>
                  <a:lnTo>
                    <a:pt x="119" y="73"/>
                  </a:lnTo>
                  <a:lnTo>
                    <a:pt x="114" y="72"/>
                  </a:lnTo>
                  <a:lnTo>
                    <a:pt x="108" y="71"/>
                  </a:lnTo>
                  <a:lnTo>
                    <a:pt x="103" y="72"/>
                  </a:lnTo>
                  <a:lnTo>
                    <a:pt x="96" y="73"/>
                  </a:lnTo>
                  <a:lnTo>
                    <a:pt x="83" y="78"/>
                  </a:lnTo>
                  <a:lnTo>
                    <a:pt x="71" y="85"/>
                  </a:lnTo>
                  <a:lnTo>
                    <a:pt x="46" y="103"/>
                  </a:lnTo>
                  <a:lnTo>
                    <a:pt x="26" y="117"/>
                  </a:lnTo>
                  <a:lnTo>
                    <a:pt x="23" y="112"/>
                  </a:lnTo>
                  <a:lnTo>
                    <a:pt x="13" y="101"/>
                  </a:lnTo>
                  <a:lnTo>
                    <a:pt x="4" y="89"/>
                  </a:lnTo>
                  <a:lnTo>
                    <a:pt x="0" y="79"/>
                  </a:lnTo>
                  <a:lnTo>
                    <a:pt x="1" y="76"/>
                  </a:lnTo>
                  <a:lnTo>
                    <a:pt x="2" y="72"/>
                  </a:lnTo>
                  <a:lnTo>
                    <a:pt x="5" y="67"/>
                  </a:lnTo>
                  <a:lnTo>
                    <a:pt x="9" y="62"/>
                  </a:lnTo>
                  <a:lnTo>
                    <a:pt x="17" y="52"/>
                  </a:lnTo>
                  <a:lnTo>
                    <a:pt x="27" y="42"/>
                  </a:lnTo>
                  <a:lnTo>
                    <a:pt x="48" y="22"/>
                  </a:lnTo>
                  <a:lnTo>
                    <a:pt x="60" y="12"/>
                  </a:lnTo>
                  <a:lnTo>
                    <a:pt x="73" y="12"/>
                  </a:lnTo>
                  <a:lnTo>
                    <a:pt x="86" y="12"/>
                  </a:lnTo>
                  <a:lnTo>
                    <a:pt x="100" y="6"/>
                  </a:lnTo>
                  <a:lnTo>
                    <a:pt x="11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2" name="Freeform 256"/>
            <p:cNvSpPr>
              <a:spLocks/>
            </p:cNvSpPr>
            <p:nvPr>
              <p:custDataLst>
                <p:tags r:id="rId33"/>
              </p:custDataLst>
            </p:nvPr>
          </p:nvSpPr>
          <p:spPr bwMode="auto">
            <a:xfrm>
              <a:off x="5545561" y="3480086"/>
              <a:ext cx="774737" cy="563808"/>
            </a:xfrm>
            <a:custGeom>
              <a:avLst/>
              <a:gdLst>
                <a:gd name="T0" fmla="*/ 2147483647 w 1156"/>
                <a:gd name="T1" fmla="*/ 2147483647 h 900"/>
                <a:gd name="T2" fmla="*/ 2147483647 w 1156"/>
                <a:gd name="T3" fmla="*/ 2147483647 h 900"/>
                <a:gd name="T4" fmla="*/ 2147483647 w 1156"/>
                <a:gd name="T5" fmla="*/ 2147483647 h 900"/>
                <a:gd name="T6" fmla="*/ 2147483647 w 1156"/>
                <a:gd name="T7" fmla="*/ 2147483647 h 900"/>
                <a:gd name="T8" fmla="*/ 2147483647 w 1156"/>
                <a:gd name="T9" fmla="*/ 2147483647 h 900"/>
                <a:gd name="T10" fmla="*/ 2147483647 w 1156"/>
                <a:gd name="T11" fmla="*/ 2147483647 h 900"/>
                <a:gd name="T12" fmla="*/ 2147483647 w 1156"/>
                <a:gd name="T13" fmla="*/ 2147483647 h 900"/>
                <a:gd name="T14" fmla="*/ 2147483647 w 1156"/>
                <a:gd name="T15" fmla="*/ 2147483647 h 900"/>
                <a:gd name="T16" fmla="*/ 2147483647 w 1156"/>
                <a:gd name="T17" fmla="*/ 2147483647 h 900"/>
                <a:gd name="T18" fmla="*/ 2147483647 w 1156"/>
                <a:gd name="T19" fmla="*/ 2147483647 h 900"/>
                <a:gd name="T20" fmla="*/ 2147483647 w 1156"/>
                <a:gd name="T21" fmla="*/ 2147483647 h 900"/>
                <a:gd name="T22" fmla="*/ 2147483647 w 1156"/>
                <a:gd name="T23" fmla="*/ 2147483647 h 900"/>
                <a:gd name="T24" fmla="*/ 2147483647 w 1156"/>
                <a:gd name="T25" fmla="*/ 2147483647 h 900"/>
                <a:gd name="T26" fmla="*/ 2147483647 w 1156"/>
                <a:gd name="T27" fmla="*/ 2147483647 h 900"/>
                <a:gd name="T28" fmla="*/ 2147483647 w 1156"/>
                <a:gd name="T29" fmla="*/ 2147483647 h 900"/>
                <a:gd name="T30" fmla="*/ 2147483647 w 1156"/>
                <a:gd name="T31" fmla="*/ 2147483647 h 900"/>
                <a:gd name="T32" fmla="*/ 2147483647 w 1156"/>
                <a:gd name="T33" fmla="*/ 2147483647 h 900"/>
                <a:gd name="T34" fmla="*/ 2147483647 w 1156"/>
                <a:gd name="T35" fmla="*/ 2147483647 h 900"/>
                <a:gd name="T36" fmla="*/ 2147483647 w 1156"/>
                <a:gd name="T37" fmla="*/ 2147483647 h 900"/>
                <a:gd name="T38" fmla="*/ 2147483647 w 1156"/>
                <a:gd name="T39" fmla="*/ 2147483647 h 900"/>
                <a:gd name="T40" fmla="*/ 2147483647 w 1156"/>
                <a:gd name="T41" fmla="*/ 2147483647 h 900"/>
                <a:gd name="T42" fmla="*/ 2147483647 w 1156"/>
                <a:gd name="T43" fmla="*/ 2147483647 h 900"/>
                <a:gd name="T44" fmla="*/ 2147483647 w 1156"/>
                <a:gd name="T45" fmla="*/ 2147483647 h 900"/>
                <a:gd name="T46" fmla="*/ 2147483647 w 1156"/>
                <a:gd name="T47" fmla="*/ 2147483647 h 900"/>
                <a:gd name="T48" fmla="*/ 2147483647 w 1156"/>
                <a:gd name="T49" fmla="*/ 2147483647 h 900"/>
                <a:gd name="T50" fmla="*/ 2147483647 w 1156"/>
                <a:gd name="T51" fmla="*/ 2147483647 h 900"/>
                <a:gd name="T52" fmla="*/ 2147483647 w 1156"/>
                <a:gd name="T53" fmla="*/ 2147483647 h 900"/>
                <a:gd name="T54" fmla="*/ 2147483647 w 1156"/>
                <a:gd name="T55" fmla="*/ 2147483647 h 900"/>
                <a:gd name="T56" fmla="*/ 2147483647 w 1156"/>
                <a:gd name="T57" fmla="*/ 2147483647 h 900"/>
                <a:gd name="T58" fmla="*/ 2147483647 w 1156"/>
                <a:gd name="T59" fmla="*/ 2147483647 h 900"/>
                <a:gd name="T60" fmla="*/ 2147483647 w 1156"/>
                <a:gd name="T61" fmla="*/ 2147483647 h 900"/>
                <a:gd name="T62" fmla="*/ 2147483647 w 1156"/>
                <a:gd name="T63" fmla="*/ 2147483647 h 900"/>
                <a:gd name="T64" fmla="*/ 2147483647 w 1156"/>
                <a:gd name="T65" fmla="*/ 2147483647 h 900"/>
                <a:gd name="T66" fmla="*/ 2147483647 w 1156"/>
                <a:gd name="T67" fmla="*/ 2147483647 h 900"/>
                <a:gd name="T68" fmla="*/ 2147483647 w 1156"/>
                <a:gd name="T69" fmla="*/ 2147483647 h 900"/>
                <a:gd name="T70" fmla="*/ 2147483647 w 1156"/>
                <a:gd name="T71" fmla="*/ 2147483647 h 900"/>
                <a:gd name="T72" fmla="*/ 2147483647 w 1156"/>
                <a:gd name="T73" fmla="*/ 2147483647 h 900"/>
                <a:gd name="T74" fmla="*/ 2147483647 w 1156"/>
                <a:gd name="T75" fmla="*/ 2147483647 h 900"/>
                <a:gd name="T76" fmla="*/ 2147483647 w 1156"/>
                <a:gd name="T77" fmla="*/ 2147483647 h 900"/>
                <a:gd name="T78" fmla="*/ 2147483647 w 1156"/>
                <a:gd name="T79" fmla="*/ 2147483647 h 900"/>
                <a:gd name="T80" fmla="*/ 2147483647 w 1156"/>
                <a:gd name="T81" fmla="*/ 2147483647 h 900"/>
                <a:gd name="T82" fmla="*/ 2147483647 w 1156"/>
                <a:gd name="T83" fmla="*/ 2147483647 h 900"/>
                <a:gd name="T84" fmla="*/ 2147483647 w 1156"/>
                <a:gd name="T85" fmla="*/ 2147483647 h 900"/>
                <a:gd name="T86" fmla="*/ 2147483647 w 1156"/>
                <a:gd name="T87" fmla="*/ 2147483647 h 900"/>
                <a:gd name="T88" fmla="*/ 2147483647 w 1156"/>
                <a:gd name="T89" fmla="*/ 2147483647 h 900"/>
                <a:gd name="T90" fmla="*/ 2147483647 w 1156"/>
                <a:gd name="T91" fmla="*/ 2147483647 h 900"/>
                <a:gd name="T92" fmla="*/ 2147483647 w 1156"/>
                <a:gd name="T93" fmla="*/ 2147483647 h 900"/>
                <a:gd name="T94" fmla="*/ 2147483647 w 1156"/>
                <a:gd name="T95" fmla="*/ 2147483647 h 900"/>
                <a:gd name="T96" fmla="*/ 2147483647 w 1156"/>
                <a:gd name="T97" fmla="*/ 2147483647 h 900"/>
                <a:gd name="T98" fmla="*/ 2147483647 w 1156"/>
                <a:gd name="T99" fmla="*/ 2147483647 h 900"/>
                <a:gd name="T100" fmla="*/ 2147483647 w 1156"/>
                <a:gd name="T101" fmla="*/ 2147483647 h 900"/>
                <a:gd name="T102" fmla="*/ 2147483647 w 1156"/>
                <a:gd name="T103" fmla="*/ 2147483647 h 900"/>
                <a:gd name="T104" fmla="*/ 2147483647 w 1156"/>
                <a:gd name="T105" fmla="*/ 2147483647 h 900"/>
                <a:gd name="T106" fmla="*/ 2147483647 w 1156"/>
                <a:gd name="T107" fmla="*/ 2147483647 h 900"/>
                <a:gd name="T108" fmla="*/ 2147483647 w 1156"/>
                <a:gd name="T109" fmla="*/ 2147483647 h 9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156" h="900">
                  <a:moveTo>
                    <a:pt x="963" y="271"/>
                  </a:moveTo>
                  <a:lnTo>
                    <a:pt x="954" y="252"/>
                  </a:lnTo>
                  <a:lnTo>
                    <a:pt x="948" y="234"/>
                  </a:lnTo>
                  <a:lnTo>
                    <a:pt x="941" y="213"/>
                  </a:lnTo>
                  <a:lnTo>
                    <a:pt x="937" y="191"/>
                  </a:lnTo>
                  <a:lnTo>
                    <a:pt x="928" y="191"/>
                  </a:lnTo>
                  <a:lnTo>
                    <a:pt x="920" y="190"/>
                  </a:lnTo>
                  <a:lnTo>
                    <a:pt x="913" y="189"/>
                  </a:lnTo>
                  <a:lnTo>
                    <a:pt x="906" y="187"/>
                  </a:lnTo>
                  <a:lnTo>
                    <a:pt x="893" y="183"/>
                  </a:lnTo>
                  <a:lnTo>
                    <a:pt x="881" y="177"/>
                  </a:lnTo>
                  <a:lnTo>
                    <a:pt x="859" y="162"/>
                  </a:lnTo>
                  <a:lnTo>
                    <a:pt x="839" y="145"/>
                  </a:lnTo>
                  <a:lnTo>
                    <a:pt x="828" y="137"/>
                  </a:lnTo>
                  <a:lnTo>
                    <a:pt x="816" y="129"/>
                  </a:lnTo>
                  <a:lnTo>
                    <a:pt x="803" y="122"/>
                  </a:lnTo>
                  <a:lnTo>
                    <a:pt x="789" y="116"/>
                  </a:lnTo>
                  <a:lnTo>
                    <a:pt x="773" y="111"/>
                  </a:lnTo>
                  <a:lnTo>
                    <a:pt x="755" y="106"/>
                  </a:lnTo>
                  <a:lnTo>
                    <a:pt x="745" y="105"/>
                  </a:lnTo>
                  <a:lnTo>
                    <a:pt x="734" y="104"/>
                  </a:lnTo>
                  <a:lnTo>
                    <a:pt x="723" y="104"/>
                  </a:lnTo>
                  <a:lnTo>
                    <a:pt x="711" y="104"/>
                  </a:lnTo>
                  <a:lnTo>
                    <a:pt x="617" y="104"/>
                  </a:lnTo>
                  <a:lnTo>
                    <a:pt x="609" y="113"/>
                  </a:lnTo>
                  <a:lnTo>
                    <a:pt x="587" y="129"/>
                  </a:lnTo>
                  <a:lnTo>
                    <a:pt x="576" y="138"/>
                  </a:lnTo>
                  <a:lnTo>
                    <a:pt x="565" y="146"/>
                  </a:lnTo>
                  <a:lnTo>
                    <a:pt x="556" y="152"/>
                  </a:lnTo>
                  <a:lnTo>
                    <a:pt x="551" y="154"/>
                  </a:lnTo>
                  <a:lnTo>
                    <a:pt x="542" y="155"/>
                  </a:lnTo>
                  <a:lnTo>
                    <a:pt x="532" y="157"/>
                  </a:lnTo>
                  <a:lnTo>
                    <a:pt x="522" y="159"/>
                  </a:lnTo>
                  <a:lnTo>
                    <a:pt x="512" y="160"/>
                  </a:lnTo>
                  <a:lnTo>
                    <a:pt x="518" y="173"/>
                  </a:lnTo>
                  <a:lnTo>
                    <a:pt x="504" y="179"/>
                  </a:lnTo>
                  <a:lnTo>
                    <a:pt x="490" y="184"/>
                  </a:lnTo>
                  <a:lnTo>
                    <a:pt x="478" y="188"/>
                  </a:lnTo>
                  <a:lnTo>
                    <a:pt x="465" y="192"/>
                  </a:lnTo>
                  <a:lnTo>
                    <a:pt x="453" y="194"/>
                  </a:lnTo>
                  <a:lnTo>
                    <a:pt x="439" y="196"/>
                  </a:lnTo>
                  <a:lnTo>
                    <a:pt x="426" y="197"/>
                  </a:lnTo>
                  <a:lnTo>
                    <a:pt x="412" y="197"/>
                  </a:lnTo>
                  <a:lnTo>
                    <a:pt x="405" y="198"/>
                  </a:lnTo>
                  <a:lnTo>
                    <a:pt x="398" y="199"/>
                  </a:lnTo>
                  <a:lnTo>
                    <a:pt x="393" y="200"/>
                  </a:lnTo>
                  <a:lnTo>
                    <a:pt x="389" y="200"/>
                  </a:lnTo>
                  <a:lnTo>
                    <a:pt x="383" y="199"/>
                  </a:lnTo>
                  <a:lnTo>
                    <a:pt x="379" y="197"/>
                  </a:lnTo>
                  <a:lnTo>
                    <a:pt x="371" y="194"/>
                  </a:lnTo>
                  <a:lnTo>
                    <a:pt x="367" y="190"/>
                  </a:lnTo>
                  <a:lnTo>
                    <a:pt x="363" y="184"/>
                  </a:lnTo>
                  <a:lnTo>
                    <a:pt x="358" y="179"/>
                  </a:lnTo>
                  <a:lnTo>
                    <a:pt x="355" y="173"/>
                  </a:lnTo>
                  <a:lnTo>
                    <a:pt x="351" y="168"/>
                  </a:lnTo>
                  <a:lnTo>
                    <a:pt x="345" y="163"/>
                  </a:lnTo>
                  <a:lnTo>
                    <a:pt x="338" y="160"/>
                  </a:lnTo>
                  <a:lnTo>
                    <a:pt x="316" y="153"/>
                  </a:lnTo>
                  <a:lnTo>
                    <a:pt x="280" y="142"/>
                  </a:lnTo>
                  <a:lnTo>
                    <a:pt x="260" y="136"/>
                  </a:lnTo>
                  <a:lnTo>
                    <a:pt x="244" y="128"/>
                  </a:lnTo>
                  <a:lnTo>
                    <a:pt x="237" y="124"/>
                  </a:lnTo>
                  <a:lnTo>
                    <a:pt x="232" y="120"/>
                  </a:lnTo>
                  <a:lnTo>
                    <a:pt x="228" y="116"/>
                  </a:lnTo>
                  <a:lnTo>
                    <a:pt x="225" y="111"/>
                  </a:lnTo>
                  <a:lnTo>
                    <a:pt x="228" y="86"/>
                  </a:lnTo>
                  <a:lnTo>
                    <a:pt x="228" y="65"/>
                  </a:lnTo>
                  <a:lnTo>
                    <a:pt x="228" y="56"/>
                  </a:lnTo>
                  <a:lnTo>
                    <a:pt x="226" y="46"/>
                  </a:lnTo>
                  <a:lnTo>
                    <a:pt x="224" y="37"/>
                  </a:lnTo>
                  <a:lnTo>
                    <a:pt x="222" y="30"/>
                  </a:lnTo>
                  <a:lnTo>
                    <a:pt x="220" y="23"/>
                  </a:lnTo>
                  <a:lnTo>
                    <a:pt x="217" y="17"/>
                  </a:lnTo>
                  <a:lnTo>
                    <a:pt x="212" y="12"/>
                  </a:lnTo>
                  <a:lnTo>
                    <a:pt x="207" y="8"/>
                  </a:lnTo>
                  <a:lnTo>
                    <a:pt x="201" y="5"/>
                  </a:lnTo>
                  <a:lnTo>
                    <a:pt x="195" y="2"/>
                  </a:lnTo>
                  <a:lnTo>
                    <a:pt x="188" y="1"/>
                  </a:lnTo>
                  <a:lnTo>
                    <a:pt x="179" y="0"/>
                  </a:lnTo>
                  <a:lnTo>
                    <a:pt x="174" y="1"/>
                  </a:lnTo>
                  <a:lnTo>
                    <a:pt x="168" y="3"/>
                  </a:lnTo>
                  <a:lnTo>
                    <a:pt x="164" y="7"/>
                  </a:lnTo>
                  <a:lnTo>
                    <a:pt x="161" y="11"/>
                  </a:lnTo>
                  <a:lnTo>
                    <a:pt x="155" y="21"/>
                  </a:lnTo>
                  <a:lnTo>
                    <a:pt x="151" y="34"/>
                  </a:lnTo>
                  <a:lnTo>
                    <a:pt x="147" y="46"/>
                  </a:lnTo>
                  <a:lnTo>
                    <a:pt x="144" y="57"/>
                  </a:lnTo>
                  <a:lnTo>
                    <a:pt x="142" y="62"/>
                  </a:lnTo>
                  <a:lnTo>
                    <a:pt x="139" y="65"/>
                  </a:lnTo>
                  <a:lnTo>
                    <a:pt x="136" y="67"/>
                  </a:lnTo>
                  <a:lnTo>
                    <a:pt x="133" y="68"/>
                  </a:lnTo>
                  <a:lnTo>
                    <a:pt x="125" y="68"/>
                  </a:lnTo>
                  <a:lnTo>
                    <a:pt x="118" y="66"/>
                  </a:lnTo>
                  <a:lnTo>
                    <a:pt x="109" y="64"/>
                  </a:lnTo>
                  <a:lnTo>
                    <a:pt x="100" y="62"/>
                  </a:lnTo>
                  <a:lnTo>
                    <a:pt x="79" y="54"/>
                  </a:lnTo>
                  <a:lnTo>
                    <a:pt x="58" y="46"/>
                  </a:lnTo>
                  <a:lnTo>
                    <a:pt x="39" y="38"/>
                  </a:lnTo>
                  <a:lnTo>
                    <a:pt x="21" y="29"/>
                  </a:lnTo>
                  <a:lnTo>
                    <a:pt x="15" y="24"/>
                  </a:lnTo>
                  <a:lnTo>
                    <a:pt x="8" y="20"/>
                  </a:lnTo>
                  <a:lnTo>
                    <a:pt x="4" y="16"/>
                  </a:lnTo>
                  <a:lnTo>
                    <a:pt x="0" y="12"/>
                  </a:lnTo>
                  <a:lnTo>
                    <a:pt x="0" y="25"/>
                  </a:lnTo>
                  <a:lnTo>
                    <a:pt x="0" y="37"/>
                  </a:lnTo>
                  <a:lnTo>
                    <a:pt x="0" y="49"/>
                  </a:lnTo>
                  <a:lnTo>
                    <a:pt x="1" y="62"/>
                  </a:lnTo>
                  <a:lnTo>
                    <a:pt x="5" y="72"/>
                  </a:lnTo>
                  <a:lnTo>
                    <a:pt x="7" y="81"/>
                  </a:lnTo>
                  <a:lnTo>
                    <a:pt x="15" y="96"/>
                  </a:lnTo>
                  <a:lnTo>
                    <a:pt x="24" y="111"/>
                  </a:lnTo>
                  <a:lnTo>
                    <a:pt x="33" y="124"/>
                  </a:lnTo>
                  <a:lnTo>
                    <a:pt x="42" y="138"/>
                  </a:lnTo>
                  <a:lnTo>
                    <a:pt x="45" y="146"/>
                  </a:lnTo>
                  <a:lnTo>
                    <a:pt x="49" y="156"/>
                  </a:lnTo>
                  <a:lnTo>
                    <a:pt x="52" y="167"/>
                  </a:lnTo>
                  <a:lnTo>
                    <a:pt x="53" y="179"/>
                  </a:lnTo>
                  <a:lnTo>
                    <a:pt x="60" y="179"/>
                  </a:lnTo>
                  <a:lnTo>
                    <a:pt x="64" y="190"/>
                  </a:lnTo>
                  <a:lnTo>
                    <a:pt x="73" y="205"/>
                  </a:lnTo>
                  <a:lnTo>
                    <a:pt x="83" y="223"/>
                  </a:lnTo>
                  <a:lnTo>
                    <a:pt x="96" y="241"/>
                  </a:lnTo>
                  <a:lnTo>
                    <a:pt x="109" y="258"/>
                  </a:lnTo>
                  <a:lnTo>
                    <a:pt x="122" y="273"/>
                  </a:lnTo>
                  <a:lnTo>
                    <a:pt x="129" y="280"/>
                  </a:lnTo>
                  <a:lnTo>
                    <a:pt x="135" y="284"/>
                  </a:lnTo>
                  <a:lnTo>
                    <a:pt x="141" y="288"/>
                  </a:lnTo>
                  <a:lnTo>
                    <a:pt x="146" y="290"/>
                  </a:lnTo>
                  <a:lnTo>
                    <a:pt x="139" y="296"/>
                  </a:lnTo>
                  <a:lnTo>
                    <a:pt x="130" y="304"/>
                  </a:lnTo>
                  <a:lnTo>
                    <a:pt x="127" y="310"/>
                  </a:lnTo>
                  <a:lnTo>
                    <a:pt x="122" y="316"/>
                  </a:lnTo>
                  <a:lnTo>
                    <a:pt x="120" y="324"/>
                  </a:lnTo>
                  <a:lnTo>
                    <a:pt x="120" y="332"/>
                  </a:lnTo>
                  <a:lnTo>
                    <a:pt x="120" y="341"/>
                  </a:lnTo>
                  <a:lnTo>
                    <a:pt x="123" y="350"/>
                  </a:lnTo>
                  <a:lnTo>
                    <a:pt x="128" y="360"/>
                  </a:lnTo>
                  <a:lnTo>
                    <a:pt x="133" y="370"/>
                  </a:lnTo>
                  <a:lnTo>
                    <a:pt x="140" y="380"/>
                  </a:lnTo>
                  <a:lnTo>
                    <a:pt x="147" y="391"/>
                  </a:lnTo>
                  <a:lnTo>
                    <a:pt x="157" y="401"/>
                  </a:lnTo>
                  <a:lnTo>
                    <a:pt x="167" y="410"/>
                  </a:lnTo>
                  <a:lnTo>
                    <a:pt x="177" y="420"/>
                  </a:lnTo>
                  <a:lnTo>
                    <a:pt x="188" y="428"/>
                  </a:lnTo>
                  <a:lnTo>
                    <a:pt x="200" y="436"/>
                  </a:lnTo>
                  <a:lnTo>
                    <a:pt x="212" y="442"/>
                  </a:lnTo>
                  <a:lnTo>
                    <a:pt x="224" y="449"/>
                  </a:lnTo>
                  <a:lnTo>
                    <a:pt x="236" y="453"/>
                  </a:lnTo>
                  <a:lnTo>
                    <a:pt x="247" y="455"/>
                  </a:lnTo>
                  <a:lnTo>
                    <a:pt x="259" y="456"/>
                  </a:lnTo>
                  <a:lnTo>
                    <a:pt x="260" y="469"/>
                  </a:lnTo>
                  <a:lnTo>
                    <a:pt x="264" y="483"/>
                  </a:lnTo>
                  <a:lnTo>
                    <a:pt x="265" y="490"/>
                  </a:lnTo>
                  <a:lnTo>
                    <a:pt x="265" y="500"/>
                  </a:lnTo>
                  <a:lnTo>
                    <a:pt x="263" y="511"/>
                  </a:lnTo>
                  <a:lnTo>
                    <a:pt x="259" y="524"/>
                  </a:lnTo>
                  <a:lnTo>
                    <a:pt x="305" y="573"/>
                  </a:lnTo>
                  <a:lnTo>
                    <a:pt x="312" y="574"/>
                  </a:lnTo>
                  <a:lnTo>
                    <a:pt x="319" y="576"/>
                  </a:lnTo>
                  <a:lnTo>
                    <a:pt x="324" y="578"/>
                  </a:lnTo>
                  <a:lnTo>
                    <a:pt x="330" y="580"/>
                  </a:lnTo>
                  <a:lnTo>
                    <a:pt x="335" y="581"/>
                  </a:lnTo>
                  <a:lnTo>
                    <a:pt x="342" y="581"/>
                  </a:lnTo>
                  <a:lnTo>
                    <a:pt x="349" y="578"/>
                  </a:lnTo>
                  <a:lnTo>
                    <a:pt x="358" y="573"/>
                  </a:lnTo>
                  <a:lnTo>
                    <a:pt x="372" y="593"/>
                  </a:lnTo>
                  <a:lnTo>
                    <a:pt x="404" y="639"/>
                  </a:lnTo>
                  <a:lnTo>
                    <a:pt x="423" y="664"/>
                  </a:lnTo>
                  <a:lnTo>
                    <a:pt x="439" y="687"/>
                  </a:lnTo>
                  <a:lnTo>
                    <a:pt x="447" y="697"/>
                  </a:lnTo>
                  <a:lnTo>
                    <a:pt x="455" y="705"/>
                  </a:lnTo>
                  <a:lnTo>
                    <a:pt x="460" y="711"/>
                  </a:lnTo>
                  <a:lnTo>
                    <a:pt x="465" y="714"/>
                  </a:lnTo>
                  <a:lnTo>
                    <a:pt x="471" y="720"/>
                  </a:lnTo>
                  <a:lnTo>
                    <a:pt x="479" y="727"/>
                  </a:lnTo>
                  <a:lnTo>
                    <a:pt x="483" y="729"/>
                  </a:lnTo>
                  <a:lnTo>
                    <a:pt x="488" y="731"/>
                  </a:lnTo>
                  <a:lnTo>
                    <a:pt x="493" y="733"/>
                  </a:lnTo>
                  <a:lnTo>
                    <a:pt x="498" y="733"/>
                  </a:lnTo>
                  <a:lnTo>
                    <a:pt x="504" y="733"/>
                  </a:lnTo>
                  <a:lnTo>
                    <a:pt x="512" y="733"/>
                  </a:lnTo>
                  <a:lnTo>
                    <a:pt x="522" y="733"/>
                  </a:lnTo>
                  <a:lnTo>
                    <a:pt x="532" y="733"/>
                  </a:lnTo>
                  <a:lnTo>
                    <a:pt x="533" y="741"/>
                  </a:lnTo>
                  <a:lnTo>
                    <a:pt x="537" y="748"/>
                  </a:lnTo>
                  <a:lnTo>
                    <a:pt x="542" y="755"/>
                  </a:lnTo>
                  <a:lnTo>
                    <a:pt x="547" y="761"/>
                  </a:lnTo>
                  <a:lnTo>
                    <a:pt x="554" y="766"/>
                  </a:lnTo>
                  <a:lnTo>
                    <a:pt x="561" y="771"/>
                  </a:lnTo>
                  <a:lnTo>
                    <a:pt x="570" y="776"/>
                  </a:lnTo>
                  <a:lnTo>
                    <a:pt x="579" y="781"/>
                  </a:lnTo>
                  <a:lnTo>
                    <a:pt x="598" y="787"/>
                  </a:lnTo>
                  <a:lnTo>
                    <a:pt x="616" y="791"/>
                  </a:lnTo>
                  <a:lnTo>
                    <a:pt x="635" y="794"/>
                  </a:lnTo>
                  <a:lnTo>
                    <a:pt x="651" y="795"/>
                  </a:lnTo>
                  <a:lnTo>
                    <a:pt x="663" y="795"/>
                  </a:lnTo>
                  <a:lnTo>
                    <a:pt x="671" y="795"/>
                  </a:lnTo>
                  <a:lnTo>
                    <a:pt x="685" y="795"/>
                  </a:lnTo>
                  <a:lnTo>
                    <a:pt x="700" y="793"/>
                  </a:lnTo>
                  <a:lnTo>
                    <a:pt x="706" y="792"/>
                  </a:lnTo>
                  <a:lnTo>
                    <a:pt x="713" y="790"/>
                  </a:lnTo>
                  <a:lnTo>
                    <a:pt x="718" y="787"/>
                  </a:lnTo>
                  <a:lnTo>
                    <a:pt x="724" y="783"/>
                  </a:lnTo>
                  <a:lnTo>
                    <a:pt x="732" y="780"/>
                  </a:lnTo>
                  <a:lnTo>
                    <a:pt x="742" y="773"/>
                  </a:lnTo>
                  <a:lnTo>
                    <a:pt x="749" y="769"/>
                  </a:lnTo>
                  <a:lnTo>
                    <a:pt x="756" y="766"/>
                  </a:lnTo>
                  <a:lnTo>
                    <a:pt x="763" y="764"/>
                  </a:lnTo>
                  <a:lnTo>
                    <a:pt x="771" y="764"/>
                  </a:lnTo>
                  <a:lnTo>
                    <a:pt x="779" y="764"/>
                  </a:lnTo>
                  <a:lnTo>
                    <a:pt x="785" y="767"/>
                  </a:lnTo>
                  <a:lnTo>
                    <a:pt x="790" y="771"/>
                  </a:lnTo>
                  <a:lnTo>
                    <a:pt x="794" y="775"/>
                  </a:lnTo>
                  <a:lnTo>
                    <a:pt x="796" y="782"/>
                  </a:lnTo>
                  <a:lnTo>
                    <a:pt x="798" y="789"/>
                  </a:lnTo>
                  <a:lnTo>
                    <a:pt x="801" y="796"/>
                  </a:lnTo>
                  <a:lnTo>
                    <a:pt x="802" y="804"/>
                  </a:lnTo>
                  <a:lnTo>
                    <a:pt x="803" y="820"/>
                  </a:lnTo>
                  <a:lnTo>
                    <a:pt x="805" y="837"/>
                  </a:lnTo>
                  <a:lnTo>
                    <a:pt x="807" y="845"/>
                  </a:lnTo>
                  <a:lnTo>
                    <a:pt x="809" y="851"/>
                  </a:lnTo>
                  <a:lnTo>
                    <a:pt x="813" y="857"/>
                  </a:lnTo>
                  <a:lnTo>
                    <a:pt x="817" y="862"/>
                  </a:lnTo>
                  <a:lnTo>
                    <a:pt x="822" y="865"/>
                  </a:lnTo>
                  <a:lnTo>
                    <a:pt x="828" y="867"/>
                  </a:lnTo>
                  <a:lnTo>
                    <a:pt x="838" y="869"/>
                  </a:lnTo>
                  <a:lnTo>
                    <a:pt x="849" y="871"/>
                  </a:lnTo>
                  <a:lnTo>
                    <a:pt x="874" y="874"/>
                  </a:lnTo>
                  <a:lnTo>
                    <a:pt x="897" y="875"/>
                  </a:lnTo>
                  <a:lnTo>
                    <a:pt x="925" y="876"/>
                  </a:lnTo>
                  <a:lnTo>
                    <a:pt x="948" y="878"/>
                  </a:lnTo>
                  <a:lnTo>
                    <a:pt x="970" y="882"/>
                  </a:lnTo>
                  <a:lnTo>
                    <a:pt x="991" y="887"/>
                  </a:lnTo>
                  <a:lnTo>
                    <a:pt x="1011" y="892"/>
                  </a:lnTo>
                  <a:lnTo>
                    <a:pt x="1035" y="896"/>
                  </a:lnTo>
                  <a:lnTo>
                    <a:pt x="1047" y="898"/>
                  </a:lnTo>
                  <a:lnTo>
                    <a:pt x="1060" y="899"/>
                  </a:lnTo>
                  <a:lnTo>
                    <a:pt x="1074" y="900"/>
                  </a:lnTo>
                  <a:lnTo>
                    <a:pt x="1089" y="900"/>
                  </a:lnTo>
                  <a:lnTo>
                    <a:pt x="1091" y="879"/>
                  </a:lnTo>
                  <a:lnTo>
                    <a:pt x="1093" y="865"/>
                  </a:lnTo>
                  <a:lnTo>
                    <a:pt x="1095" y="854"/>
                  </a:lnTo>
                  <a:lnTo>
                    <a:pt x="1096" y="844"/>
                  </a:lnTo>
                  <a:lnTo>
                    <a:pt x="1096" y="840"/>
                  </a:lnTo>
                  <a:lnTo>
                    <a:pt x="1097" y="836"/>
                  </a:lnTo>
                  <a:lnTo>
                    <a:pt x="1099" y="831"/>
                  </a:lnTo>
                  <a:lnTo>
                    <a:pt x="1102" y="827"/>
                  </a:lnTo>
                  <a:lnTo>
                    <a:pt x="1108" y="820"/>
                  </a:lnTo>
                  <a:lnTo>
                    <a:pt x="1116" y="814"/>
                  </a:lnTo>
                  <a:lnTo>
                    <a:pt x="1136" y="802"/>
                  </a:lnTo>
                  <a:lnTo>
                    <a:pt x="1156" y="789"/>
                  </a:lnTo>
                  <a:lnTo>
                    <a:pt x="1156" y="770"/>
                  </a:lnTo>
                  <a:lnTo>
                    <a:pt x="1151" y="769"/>
                  </a:lnTo>
                  <a:lnTo>
                    <a:pt x="1147" y="768"/>
                  </a:lnTo>
                  <a:lnTo>
                    <a:pt x="1143" y="766"/>
                  </a:lnTo>
                  <a:lnTo>
                    <a:pt x="1140" y="764"/>
                  </a:lnTo>
                  <a:lnTo>
                    <a:pt x="1136" y="758"/>
                  </a:lnTo>
                  <a:lnTo>
                    <a:pt x="1132" y="750"/>
                  </a:lnTo>
                  <a:lnTo>
                    <a:pt x="1130" y="734"/>
                  </a:lnTo>
                  <a:lnTo>
                    <a:pt x="1129" y="720"/>
                  </a:lnTo>
                  <a:lnTo>
                    <a:pt x="1121" y="719"/>
                  </a:lnTo>
                  <a:lnTo>
                    <a:pt x="1114" y="717"/>
                  </a:lnTo>
                  <a:lnTo>
                    <a:pt x="1105" y="713"/>
                  </a:lnTo>
                  <a:lnTo>
                    <a:pt x="1096" y="708"/>
                  </a:lnTo>
                  <a:lnTo>
                    <a:pt x="1087" y="701"/>
                  </a:lnTo>
                  <a:lnTo>
                    <a:pt x="1077" y="694"/>
                  </a:lnTo>
                  <a:lnTo>
                    <a:pt x="1069" y="686"/>
                  </a:lnTo>
                  <a:lnTo>
                    <a:pt x="1061" y="678"/>
                  </a:lnTo>
                  <a:lnTo>
                    <a:pt x="1044" y="660"/>
                  </a:lnTo>
                  <a:lnTo>
                    <a:pt x="1031" y="643"/>
                  </a:lnTo>
                  <a:lnTo>
                    <a:pt x="1026" y="635"/>
                  </a:lnTo>
                  <a:lnTo>
                    <a:pt x="1021" y="628"/>
                  </a:lnTo>
                  <a:lnTo>
                    <a:pt x="1018" y="622"/>
                  </a:lnTo>
                  <a:lnTo>
                    <a:pt x="1016" y="616"/>
                  </a:lnTo>
                  <a:lnTo>
                    <a:pt x="1017" y="609"/>
                  </a:lnTo>
                  <a:lnTo>
                    <a:pt x="1018" y="603"/>
                  </a:lnTo>
                  <a:lnTo>
                    <a:pt x="1019" y="598"/>
                  </a:lnTo>
                  <a:lnTo>
                    <a:pt x="1021" y="593"/>
                  </a:lnTo>
                  <a:lnTo>
                    <a:pt x="1027" y="584"/>
                  </a:lnTo>
                  <a:lnTo>
                    <a:pt x="1033" y="576"/>
                  </a:lnTo>
                  <a:lnTo>
                    <a:pt x="1039" y="568"/>
                  </a:lnTo>
                  <a:lnTo>
                    <a:pt x="1044" y="559"/>
                  </a:lnTo>
                  <a:lnTo>
                    <a:pt x="1047" y="553"/>
                  </a:lnTo>
                  <a:lnTo>
                    <a:pt x="1048" y="548"/>
                  </a:lnTo>
                  <a:lnTo>
                    <a:pt x="1049" y="542"/>
                  </a:lnTo>
                  <a:lnTo>
                    <a:pt x="1050" y="536"/>
                  </a:lnTo>
                  <a:lnTo>
                    <a:pt x="1049" y="531"/>
                  </a:lnTo>
                  <a:lnTo>
                    <a:pt x="1048" y="526"/>
                  </a:lnTo>
                  <a:lnTo>
                    <a:pt x="1047" y="522"/>
                  </a:lnTo>
                  <a:lnTo>
                    <a:pt x="1044" y="519"/>
                  </a:lnTo>
                  <a:lnTo>
                    <a:pt x="1041" y="517"/>
                  </a:lnTo>
                  <a:lnTo>
                    <a:pt x="1038" y="515"/>
                  </a:lnTo>
                  <a:lnTo>
                    <a:pt x="1035" y="513"/>
                  </a:lnTo>
                  <a:lnTo>
                    <a:pt x="1030" y="512"/>
                  </a:lnTo>
                  <a:lnTo>
                    <a:pt x="1013" y="511"/>
                  </a:lnTo>
                  <a:lnTo>
                    <a:pt x="996" y="512"/>
                  </a:lnTo>
                  <a:lnTo>
                    <a:pt x="993" y="511"/>
                  </a:lnTo>
                  <a:lnTo>
                    <a:pt x="990" y="510"/>
                  </a:lnTo>
                  <a:lnTo>
                    <a:pt x="986" y="509"/>
                  </a:lnTo>
                  <a:lnTo>
                    <a:pt x="983" y="507"/>
                  </a:lnTo>
                  <a:lnTo>
                    <a:pt x="976" y="501"/>
                  </a:lnTo>
                  <a:lnTo>
                    <a:pt x="971" y="493"/>
                  </a:lnTo>
                  <a:lnTo>
                    <a:pt x="966" y="485"/>
                  </a:lnTo>
                  <a:lnTo>
                    <a:pt x="962" y="475"/>
                  </a:lnTo>
                  <a:lnTo>
                    <a:pt x="958" y="464"/>
                  </a:lnTo>
                  <a:lnTo>
                    <a:pt x="954" y="453"/>
                  </a:lnTo>
                  <a:lnTo>
                    <a:pt x="950" y="429"/>
                  </a:lnTo>
                  <a:lnTo>
                    <a:pt x="946" y="407"/>
                  </a:lnTo>
                  <a:lnTo>
                    <a:pt x="943" y="389"/>
                  </a:lnTo>
                  <a:lnTo>
                    <a:pt x="943" y="375"/>
                  </a:lnTo>
                  <a:lnTo>
                    <a:pt x="940" y="375"/>
                  </a:lnTo>
                  <a:lnTo>
                    <a:pt x="937" y="373"/>
                  </a:lnTo>
                  <a:lnTo>
                    <a:pt x="934" y="371"/>
                  </a:lnTo>
                  <a:lnTo>
                    <a:pt x="931" y="369"/>
                  </a:lnTo>
                  <a:lnTo>
                    <a:pt x="928" y="366"/>
                  </a:lnTo>
                  <a:lnTo>
                    <a:pt x="926" y="363"/>
                  </a:lnTo>
                  <a:lnTo>
                    <a:pt x="924" y="360"/>
                  </a:lnTo>
                  <a:lnTo>
                    <a:pt x="924" y="357"/>
                  </a:lnTo>
                  <a:lnTo>
                    <a:pt x="924" y="354"/>
                  </a:lnTo>
                  <a:lnTo>
                    <a:pt x="925" y="351"/>
                  </a:lnTo>
                  <a:lnTo>
                    <a:pt x="926" y="348"/>
                  </a:lnTo>
                  <a:lnTo>
                    <a:pt x="928" y="345"/>
                  </a:lnTo>
                  <a:lnTo>
                    <a:pt x="934" y="339"/>
                  </a:lnTo>
                  <a:lnTo>
                    <a:pt x="940" y="334"/>
                  </a:lnTo>
                  <a:lnTo>
                    <a:pt x="946" y="328"/>
                  </a:lnTo>
                  <a:lnTo>
                    <a:pt x="951" y="323"/>
                  </a:lnTo>
                  <a:lnTo>
                    <a:pt x="955" y="318"/>
                  </a:lnTo>
                  <a:lnTo>
                    <a:pt x="957" y="314"/>
                  </a:lnTo>
                  <a:lnTo>
                    <a:pt x="958" y="301"/>
                  </a:lnTo>
                  <a:lnTo>
                    <a:pt x="960" y="293"/>
                  </a:lnTo>
                  <a:lnTo>
                    <a:pt x="962" y="285"/>
                  </a:lnTo>
                  <a:lnTo>
                    <a:pt x="963" y="27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3" name="Freeform 257"/>
            <p:cNvSpPr>
              <a:spLocks/>
            </p:cNvSpPr>
            <p:nvPr>
              <p:custDataLst>
                <p:tags r:id="rId34"/>
              </p:custDataLst>
            </p:nvPr>
          </p:nvSpPr>
          <p:spPr bwMode="auto">
            <a:xfrm>
              <a:off x="5582221" y="4263363"/>
              <a:ext cx="381258" cy="272444"/>
            </a:xfrm>
            <a:custGeom>
              <a:avLst/>
              <a:gdLst>
                <a:gd name="T0" fmla="*/ 2147483647 w 571"/>
                <a:gd name="T1" fmla="*/ 2147483647 h 443"/>
                <a:gd name="T2" fmla="*/ 2147483647 w 571"/>
                <a:gd name="T3" fmla="*/ 2147483647 h 443"/>
                <a:gd name="T4" fmla="*/ 2147483647 w 571"/>
                <a:gd name="T5" fmla="*/ 2147483647 h 443"/>
                <a:gd name="T6" fmla="*/ 2147483647 w 571"/>
                <a:gd name="T7" fmla="*/ 2147483647 h 443"/>
                <a:gd name="T8" fmla="*/ 2147483647 w 571"/>
                <a:gd name="T9" fmla="*/ 2147483647 h 443"/>
                <a:gd name="T10" fmla="*/ 2147483647 w 571"/>
                <a:gd name="T11" fmla="*/ 2147483647 h 443"/>
                <a:gd name="T12" fmla="*/ 2147483647 w 571"/>
                <a:gd name="T13" fmla="*/ 2147483647 h 443"/>
                <a:gd name="T14" fmla="*/ 2147483647 w 571"/>
                <a:gd name="T15" fmla="*/ 2147483647 h 443"/>
                <a:gd name="T16" fmla="*/ 2147483647 w 571"/>
                <a:gd name="T17" fmla="*/ 2147483647 h 443"/>
                <a:gd name="T18" fmla="*/ 2147483647 w 571"/>
                <a:gd name="T19" fmla="*/ 2147483647 h 443"/>
                <a:gd name="T20" fmla="*/ 2147483647 w 571"/>
                <a:gd name="T21" fmla="*/ 2147483647 h 443"/>
                <a:gd name="T22" fmla="*/ 2147483647 w 571"/>
                <a:gd name="T23" fmla="*/ 2147483647 h 443"/>
                <a:gd name="T24" fmla="*/ 2147483647 w 571"/>
                <a:gd name="T25" fmla="*/ 2147483647 h 443"/>
                <a:gd name="T26" fmla="*/ 2147483647 w 571"/>
                <a:gd name="T27" fmla="*/ 2147483647 h 443"/>
                <a:gd name="T28" fmla="*/ 2147483647 w 571"/>
                <a:gd name="T29" fmla="*/ 2147483647 h 443"/>
                <a:gd name="T30" fmla="*/ 2147483647 w 571"/>
                <a:gd name="T31" fmla="*/ 2147483647 h 443"/>
                <a:gd name="T32" fmla="*/ 2147483647 w 571"/>
                <a:gd name="T33" fmla="*/ 2147483647 h 443"/>
                <a:gd name="T34" fmla="*/ 2147483647 w 571"/>
                <a:gd name="T35" fmla="*/ 2147483647 h 443"/>
                <a:gd name="T36" fmla="*/ 2147483647 w 571"/>
                <a:gd name="T37" fmla="*/ 2147483647 h 443"/>
                <a:gd name="T38" fmla="*/ 2147483647 w 571"/>
                <a:gd name="T39" fmla="*/ 2147483647 h 443"/>
                <a:gd name="T40" fmla="*/ 2147483647 w 571"/>
                <a:gd name="T41" fmla="*/ 2147483647 h 443"/>
                <a:gd name="T42" fmla="*/ 2147483647 w 571"/>
                <a:gd name="T43" fmla="*/ 2147483647 h 443"/>
                <a:gd name="T44" fmla="*/ 2147483647 w 571"/>
                <a:gd name="T45" fmla="*/ 2147483647 h 443"/>
                <a:gd name="T46" fmla="*/ 2147483647 w 571"/>
                <a:gd name="T47" fmla="*/ 2147483647 h 443"/>
                <a:gd name="T48" fmla="*/ 2147483647 w 571"/>
                <a:gd name="T49" fmla="*/ 2147483647 h 443"/>
                <a:gd name="T50" fmla="*/ 2147483647 w 571"/>
                <a:gd name="T51" fmla="*/ 2147483647 h 443"/>
                <a:gd name="T52" fmla="*/ 2147483647 w 571"/>
                <a:gd name="T53" fmla="*/ 2147483647 h 443"/>
                <a:gd name="T54" fmla="*/ 2147483647 w 571"/>
                <a:gd name="T55" fmla="*/ 2147483647 h 443"/>
                <a:gd name="T56" fmla="*/ 2147483647 w 571"/>
                <a:gd name="T57" fmla="*/ 2147483647 h 443"/>
                <a:gd name="T58" fmla="*/ 2147483647 w 571"/>
                <a:gd name="T59" fmla="*/ 2147483647 h 443"/>
                <a:gd name="T60" fmla="*/ 2147483647 w 571"/>
                <a:gd name="T61" fmla="*/ 2147483647 h 443"/>
                <a:gd name="T62" fmla="*/ 2147483647 w 571"/>
                <a:gd name="T63" fmla="*/ 2147483647 h 443"/>
                <a:gd name="T64" fmla="*/ 2147483647 w 571"/>
                <a:gd name="T65" fmla="*/ 2147483647 h 443"/>
                <a:gd name="T66" fmla="*/ 2147483647 w 571"/>
                <a:gd name="T67" fmla="*/ 2147483647 h 443"/>
                <a:gd name="T68" fmla="*/ 2147483647 w 571"/>
                <a:gd name="T69" fmla="*/ 2147483647 h 443"/>
                <a:gd name="T70" fmla="*/ 2147483647 w 571"/>
                <a:gd name="T71" fmla="*/ 2147483647 h 443"/>
                <a:gd name="T72" fmla="*/ 2147483647 w 571"/>
                <a:gd name="T73" fmla="*/ 2147483647 h 443"/>
                <a:gd name="T74" fmla="*/ 2147483647 w 571"/>
                <a:gd name="T75" fmla="*/ 2147483647 h 443"/>
                <a:gd name="T76" fmla="*/ 2147483647 w 571"/>
                <a:gd name="T77" fmla="*/ 2147483647 h 443"/>
                <a:gd name="T78" fmla="*/ 2147483647 w 571"/>
                <a:gd name="T79" fmla="*/ 2147483647 h 443"/>
                <a:gd name="T80" fmla="*/ 2147483647 w 571"/>
                <a:gd name="T81" fmla="*/ 2147483647 h 443"/>
                <a:gd name="T82" fmla="*/ 0 w 571"/>
                <a:gd name="T83" fmla="*/ 2147483647 h 44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571" h="443">
                  <a:moveTo>
                    <a:pt x="0" y="196"/>
                  </a:moveTo>
                  <a:lnTo>
                    <a:pt x="26" y="190"/>
                  </a:lnTo>
                  <a:lnTo>
                    <a:pt x="33" y="184"/>
                  </a:lnTo>
                  <a:lnTo>
                    <a:pt x="37" y="177"/>
                  </a:lnTo>
                  <a:lnTo>
                    <a:pt x="39" y="171"/>
                  </a:lnTo>
                  <a:lnTo>
                    <a:pt x="41" y="164"/>
                  </a:lnTo>
                  <a:lnTo>
                    <a:pt x="41" y="149"/>
                  </a:lnTo>
                  <a:lnTo>
                    <a:pt x="39" y="129"/>
                  </a:lnTo>
                  <a:lnTo>
                    <a:pt x="41" y="124"/>
                  </a:lnTo>
                  <a:lnTo>
                    <a:pt x="44" y="120"/>
                  </a:lnTo>
                  <a:lnTo>
                    <a:pt x="49" y="116"/>
                  </a:lnTo>
                  <a:lnTo>
                    <a:pt x="55" y="112"/>
                  </a:lnTo>
                  <a:lnTo>
                    <a:pt x="61" y="109"/>
                  </a:lnTo>
                  <a:lnTo>
                    <a:pt x="68" y="107"/>
                  </a:lnTo>
                  <a:lnTo>
                    <a:pt x="75" y="105"/>
                  </a:lnTo>
                  <a:lnTo>
                    <a:pt x="80" y="104"/>
                  </a:lnTo>
                  <a:lnTo>
                    <a:pt x="92" y="105"/>
                  </a:lnTo>
                  <a:lnTo>
                    <a:pt x="103" y="106"/>
                  </a:lnTo>
                  <a:lnTo>
                    <a:pt x="114" y="107"/>
                  </a:lnTo>
                  <a:lnTo>
                    <a:pt x="124" y="109"/>
                  </a:lnTo>
                  <a:lnTo>
                    <a:pt x="142" y="113"/>
                  </a:lnTo>
                  <a:lnTo>
                    <a:pt x="158" y="120"/>
                  </a:lnTo>
                  <a:lnTo>
                    <a:pt x="172" y="127"/>
                  </a:lnTo>
                  <a:lnTo>
                    <a:pt x="184" y="135"/>
                  </a:lnTo>
                  <a:lnTo>
                    <a:pt x="195" y="145"/>
                  </a:lnTo>
                  <a:lnTo>
                    <a:pt x="206" y="154"/>
                  </a:lnTo>
                  <a:lnTo>
                    <a:pt x="227" y="127"/>
                  </a:lnTo>
                  <a:lnTo>
                    <a:pt x="254" y="92"/>
                  </a:lnTo>
                  <a:lnTo>
                    <a:pt x="276" y="62"/>
                  </a:lnTo>
                  <a:lnTo>
                    <a:pt x="285" y="49"/>
                  </a:lnTo>
                  <a:lnTo>
                    <a:pt x="538" y="0"/>
                  </a:lnTo>
                  <a:lnTo>
                    <a:pt x="538" y="43"/>
                  </a:lnTo>
                  <a:lnTo>
                    <a:pt x="548" y="60"/>
                  </a:lnTo>
                  <a:lnTo>
                    <a:pt x="557" y="78"/>
                  </a:lnTo>
                  <a:lnTo>
                    <a:pt x="560" y="87"/>
                  </a:lnTo>
                  <a:lnTo>
                    <a:pt x="562" y="98"/>
                  </a:lnTo>
                  <a:lnTo>
                    <a:pt x="564" y="110"/>
                  </a:lnTo>
                  <a:lnTo>
                    <a:pt x="564" y="123"/>
                  </a:lnTo>
                  <a:lnTo>
                    <a:pt x="565" y="136"/>
                  </a:lnTo>
                  <a:lnTo>
                    <a:pt x="568" y="151"/>
                  </a:lnTo>
                  <a:lnTo>
                    <a:pt x="570" y="164"/>
                  </a:lnTo>
                  <a:lnTo>
                    <a:pt x="571" y="178"/>
                  </a:lnTo>
                  <a:lnTo>
                    <a:pt x="568" y="180"/>
                  </a:lnTo>
                  <a:lnTo>
                    <a:pt x="564" y="180"/>
                  </a:lnTo>
                  <a:lnTo>
                    <a:pt x="563" y="179"/>
                  </a:lnTo>
                  <a:lnTo>
                    <a:pt x="562" y="179"/>
                  </a:lnTo>
                  <a:lnTo>
                    <a:pt x="561" y="179"/>
                  </a:lnTo>
                  <a:lnTo>
                    <a:pt x="558" y="184"/>
                  </a:lnTo>
                  <a:lnTo>
                    <a:pt x="553" y="196"/>
                  </a:lnTo>
                  <a:lnTo>
                    <a:pt x="548" y="207"/>
                  </a:lnTo>
                  <a:lnTo>
                    <a:pt x="541" y="217"/>
                  </a:lnTo>
                  <a:lnTo>
                    <a:pt x="534" y="225"/>
                  </a:lnTo>
                  <a:lnTo>
                    <a:pt x="525" y="232"/>
                  </a:lnTo>
                  <a:lnTo>
                    <a:pt x="515" y="239"/>
                  </a:lnTo>
                  <a:lnTo>
                    <a:pt x="505" y="244"/>
                  </a:lnTo>
                  <a:lnTo>
                    <a:pt x="494" y="249"/>
                  </a:lnTo>
                  <a:lnTo>
                    <a:pt x="449" y="267"/>
                  </a:lnTo>
                  <a:lnTo>
                    <a:pt x="405" y="283"/>
                  </a:lnTo>
                  <a:lnTo>
                    <a:pt x="374" y="296"/>
                  </a:lnTo>
                  <a:lnTo>
                    <a:pt x="347" y="307"/>
                  </a:lnTo>
                  <a:lnTo>
                    <a:pt x="321" y="318"/>
                  </a:lnTo>
                  <a:lnTo>
                    <a:pt x="295" y="328"/>
                  </a:lnTo>
                  <a:lnTo>
                    <a:pt x="270" y="337"/>
                  </a:lnTo>
                  <a:lnTo>
                    <a:pt x="245" y="345"/>
                  </a:lnTo>
                  <a:lnTo>
                    <a:pt x="216" y="354"/>
                  </a:lnTo>
                  <a:lnTo>
                    <a:pt x="186" y="363"/>
                  </a:lnTo>
                  <a:lnTo>
                    <a:pt x="177" y="366"/>
                  </a:lnTo>
                  <a:lnTo>
                    <a:pt x="167" y="371"/>
                  </a:lnTo>
                  <a:lnTo>
                    <a:pt x="158" y="376"/>
                  </a:lnTo>
                  <a:lnTo>
                    <a:pt x="149" y="381"/>
                  </a:lnTo>
                  <a:lnTo>
                    <a:pt x="134" y="392"/>
                  </a:lnTo>
                  <a:lnTo>
                    <a:pt x="119" y="403"/>
                  </a:lnTo>
                  <a:lnTo>
                    <a:pt x="105" y="414"/>
                  </a:lnTo>
                  <a:lnTo>
                    <a:pt x="92" y="426"/>
                  </a:lnTo>
                  <a:lnTo>
                    <a:pt x="79" y="435"/>
                  </a:lnTo>
                  <a:lnTo>
                    <a:pt x="67" y="443"/>
                  </a:lnTo>
                  <a:lnTo>
                    <a:pt x="58" y="410"/>
                  </a:lnTo>
                  <a:lnTo>
                    <a:pt x="50" y="378"/>
                  </a:lnTo>
                  <a:lnTo>
                    <a:pt x="42" y="345"/>
                  </a:lnTo>
                  <a:lnTo>
                    <a:pt x="33" y="313"/>
                  </a:lnTo>
                  <a:lnTo>
                    <a:pt x="24" y="282"/>
                  </a:lnTo>
                  <a:lnTo>
                    <a:pt x="16" y="251"/>
                  </a:lnTo>
                  <a:lnTo>
                    <a:pt x="8" y="223"/>
                  </a:lnTo>
                  <a:lnTo>
                    <a:pt x="0" y="19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4" name="Freeform 258"/>
            <p:cNvSpPr>
              <a:spLocks/>
            </p:cNvSpPr>
            <p:nvPr>
              <p:custDataLst>
                <p:tags r:id="rId35"/>
              </p:custDataLst>
            </p:nvPr>
          </p:nvSpPr>
          <p:spPr bwMode="auto">
            <a:xfrm>
              <a:off x="5882828" y="3994703"/>
              <a:ext cx="185741" cy="143790"/>
            </a:xfrm>
            <a:custGeom>
              <a:avLst/>
              <a:gdLst>
                <a:gd name="T0" fmla="*/ 0 w 286"/>
                <a:gd name="T1" fmla="*/ 2147483647 h 228"/>
                <a:gd name="T2" fmla="*/ 2147483647 w 286"/>
                <a:gd name="T3" fmla="*/ 2147483647 h 228"/>
                <a:gd name="T4" fmla="*/ 2147483647 w 286"/>
                <a:gd name="T5" fmla="*/ 2147483647 h 228"/>
                <a:gd name="T6" fmla="*/ 2147483647 w 286"/>
                <a:gd name="T7" fmla="*/ 2147483647 h 228"/>
                <a:gd name="T8" fmla="*/ 2147483647 w 286"/>
                <a:gd name="T9" fmla="*/ 2147483647 h 228"/>
                <a:gd name="T10" fmla="*/ 2147483647 w 286"/>
                <a:gd name="T11" fmla="*/ 2147483647 h 228"/>
                <a:gd name="T12" fmla="*/ 2147483647 w 286"/>
                <a:gd name="T13" fmla="*/ 2147483647 h 228"/>
                <a:gd name="T14" fmla="*/ 2147483647 w 286"/>
                <a:gd name="T15" fmla="*/ 2147483647 h 228"/>
                <a:gd name="T16" fmla="*/ 2147483647 w 286"/>
                <a:gd name="T17" fmla="*/ 2147483647 h 228"/>
                <a:gd name="T18" fmla="*/ 2147483647 w 286"/>
                <a:gd name="T19" fmla="*/ 2147483647 h 228"/>
                <a:gd name="T20" fmla="*/ 2147483647 w 286"/>
                <a:gd name="T21" fmla="*/ 2147483647 h 228"/>
                <a:gd name="T22" fmla="*/ 2147483647 w 286"/>
                <a:gd name="T23" fmla="*/ 2147483647 h 228"/>
                <a:gd name="T24" fmla="*/ 2147483647 w 286"/>
                <a:gd name="T25" fmla="*/ 2147483647 h 228"/>
                <a:gd name="T26" fmla="*/ 2147483647 w 286"/>
                <a:gd name="T27" fmla="*/ 2147483647 h 228"/>
                <a:gd name="T28" fmla="*/ 2147483647 w 286"/>
                <a:gd name="T29" fmla="*/ 2147483647 h 228"/>
                <a:gd name="T30" fmla="*/ 2147483647 w 286"/>
                <a:gd name="T31" fmla="*/ 2147483647 h 228"/>
                <a:gd name="T32" fmla="*/ 2147483647 w 286"/>
                <a:gd name="T33" fmla="*/ 2147483647 h 228"/>
                <a:gd name="T34" fmla="*/ 2147483647 w 286"/>
                <a:gd name="T35" fmla="*/ 2147483647 h 228"/>
                <a:gd name="T36" fmla="*/ 2147483647 w 286"/>
                <a:gd name="T37" fmla="*/ 2147483647 h 228"/>
                <a:gd name="T38" fmla="*/ 2147483647 w 286"/>
                <a:gd name="T39" fmla="*/ 2147483647 h 228"/>
                <a:gd name="T40" fmla="*/ 2147483647 w 286"/>
                <a:gd name="T41" fmla="*/ 2147483647 h 228"/>
                <a:gd name="T42" fmla="*/ 2147483647 w 286"/>
                <a:gd name="T43" fmla="*/ 2147483647 h 228"/>
                <a:gd name="T44" fmla="*/ 2147483647 w 286"/>
                <a:gd name="T45" fmla="*/ 2147483647 h 228"/>
                <a:gd name="T46" fmla="*/ 2147483647 w 286"/>
                <a:gd name="T47" fmla="*/ 2147483647 h 228"/>
                <a:gd name="T48" fmla="*/ 2147483647 w 286"/>
                <a:gd name="T49" fmla="*/ 2147483647 h 228"/>
                <a:gd name="T50" fmla="*/ 2147483647 w 286"/>
                <a:gd name="T51" fmla="*/ 2147483647 h 228"/>
                <a:gd name="T52" fmla="*/ 2147483647 w 286"/>
                <a:gd name="T53" fmla="*/ 2147483647 h 228"/>
                <a:gd name="T54" fmla="*/ 2147483647 w 286"/>
                <a:gd name="T55" fmla="*/ 2147483647 h 228"/>
                <a:gd name="T56" fmla="*/ 2147483647 w 286"/>
                <a:gd name="T57" fmla="*/ 0 h 228"/>
                <a:gd name="T58" fmla="*/ 2147483647 w 286"/>
                <a:gd name="T59" fmla="*/ 2147483647 h 228"/>
                <a:gd name="T60" fmla="*/ 2147483647 w 286"/>
                <a:gd name="T61" fmla="*/ 2147483647 h 228"/>
                <a:gd name="T62" fmla="*/ 2147483647 w 286"/>
                <a:gd name="T63" fmla="*/ 2147483647 h 228"/>
                <a:gd name="T64" fmla="*/ 2147483647 w 286"/>
                <a:gd name="T65" fmla="*/ 2147483647 h 228"/>
                <a:gd name="T66" fmla="*/ 2147483647 w 286"/>
                <a:gd name="T67" fmla="*/ 2147483647 h 228"/>
                <a:gd name="T68" fmla="*/ 2147483647 w 286"/>
                <a:gd name="T69" fmla="*/ 2147483647 h 228"/>
                <a:gd name="T70" fmla="*/ 2147483647 w 286"/>
                <a:gd name="T71" fmla="*/ 2147483647 h 228"/>
                <a:gd name="T72" fmla="*/ 2147483647 w 286"/>
                <a:gd name="T73" fmla="*/ 2147483647 h 228"/>
                <a:gd name="T74" fmla="*/ 2147483647 w 286"/>
                <a:gd name="T75" fmla="*/ 2147483647 h 228"/>
                <a:gd name="T76" fmla="*/ 0 w 286"/>
                <a:gd name="T77" fmla="*/ 2147483647 h 22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86" h="228">
                  <a:moveTo>
                    <a:pt x="0" y="111"/>
                  </a:moveTo>
                  <a:lnTo>
                    <a:pt x="4" y="109"/>
                  </a:lnTo>
                  <a:lnTo>
                    <a:pt x="7" y="109"/>
                  </a:lnTo>
                  <a:lnTo>
                    <a:pt x="10" y="110"/>
                  </a:lnTo>
                  <a:lnTo>
                    <a:pt x="11" y="111"/>
                  </a:lnTo>
                  <a:lnTo>
                    <a:pt x="12" y="117"/>
                  </a:lnTo>
                  <a:lnTo>
                    <a:pt x="13" y="123"/>
                  </a:lnTo>
                  <a:lnTo>
                    <a:pt x="14" y="128"/>
                  </a:lnTo>
                  <a:lnTo>
                    <a:pt x="16" y="131"/>
                  </a:lnTo>
                  <a:lnTo>
                    <a:pt x="19" y="134"/>
                  </a:lnTo>
                  <a:lnTo>
                    <a:pt x="24" y="136"/>
                  </a:lnTo>
                  <a:lnTo>
                    <a:pt x="29" y="137"/>
                  </a:lnTo>
                  <a:lnTo>
                    <a:pt x="37" y="138"/>
                  </a:lnTo>
                  <a:lnTo>
                    <a:pt x="48" y="138"/>
                  </a:lnTo>
                  <a:lnTo>
                    <a:pt x="60" y="136"/>
                  </a:lnTo>
                  <a:lnTo>
                    <a:pt x="98" y="130"/>
                  </a:lnTo>
                  <a:lnTo>
                    <a:pt x="129" y="122"/>
                  </a:lnTo>
                  <a:lnTo>
                    <a:pt x="143" y="118"/>
                  </a:lnTo>
                  <a:lnTo>
                    <a:pt x="156" y="114"/>
                  </a:lnTo>
                  <a:lnTo>
                    <a:pt x="167" y="109"/>
                  </a:lnTo>
                  <a:lnTo>
                    <a:pt x="178" y="103"/>
                  </a:lnTo>
                  <a:lnTo>
                    <a:pt x="188" y="96"/>
                  </a:lnTo>
                  <a:lnTo>
                    <a:pt x="198" y="87"/>
                  </a:lnTo>
                  <a:lnTo>
                    <a:pt x="208" y="78"/>
                  </a:lnTo>
                  <a:lnTo>
                    <a:pt x="219" y="65"/>
                  </a:lnTo>
                  <a:lnTo>
                    <a:pt x="229" y="52"/>
                  </a:lnTo>
                  <a:lnTo>
                    <a:pt x="241" y="37"/>
                  </a:lnTo>
                  <a:lnTo>
                    <a:pt x="253" y="20"/>
                  </a:lnTo>
                  <a:lnTo>
                    <a:pt x="266" y="0"/>
                  </a:lnTo>
                  <a:lnTo>
                    <a:pt x="270" y="7"/>
                  </a:lnTo>
                  <a:lnTo>
                    <a:pt x="274" y="13"/>
                  </a:lnTo>
                  <a:lnTo>
                    <a:pt x="276" y="20"/>
                  </a:lnTo>
                  <a:lnTo>
                    <a:pt x="279" y="27"/>
                  </a:lnTo>
                  <a:lnTo>
                    <a:pt x="282" y="42"/>
                  </a:lnTo>
                  <a:lnTo>
                    <a:pt x="286" y="62"/>
                  </a:lnTo>
                  <a:lnTo>
                    <a:pt x="246" y="198"/>
                  </a:lnTo>
                  <a:lnTo>
                    <a:pt x="226" y="228"/>
                  </a:lnTo>
                  <a:lnTo>
                    <a:pt x="53" y="210"/>
                  </a:lnTo>
                  <a:lnTo>
                    <a:pt x="0" y="11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5" name="Freeform 259"/>
            <p:cNvSpPr>
              <a:spLocks/>
            </p:cNvSpPr>
            <p:nvPr>
              <p:custDataLst>
                <p:tags r:id="rId36"/>
              </p:custDataLst>
            </p:nvPr>
          </p:nvSpPr>
          <p:spPr bwMode="auto">
            <a:xfrm>
              <a:off x="5401397" y="3580770"/>
              <a:ext cx="342193" cy="313599"/>
            </a:xfrm>
            <a:custGeom>
              <a:avLst/>
              <a:gdLst>
                <a:gd name="T0" fmla="*/ 478 w 524"/>
                <a:gd name="T1" fmla="*/ 370 h 505"/>
                <a:gd name="T2" fmla="*/ 484 w 524"/>
                <a:gd name="T3" fmla="*/ 346 h 505"/>
                <a:gd name="T4" fmla="*/ 483 w 524"/>
                <a:gd name="T5" fmla="*/ 329 h 505"/>
                <a:gd name="T6" fmla="*/ 478 w 524"/>
                <a:gd name="T7" fmla="*/ 302 h 505"/>
                <a:gd name="T8" fmla="*/ 455 w 524"/>
                <a:gd name="T9" fmla="*/ 299 h 505"/>
                <a:gd name="T10" fmla="*/ 431 w 524"/>
                <a:gd name="T11" fmla="*/ 288 h 505"/>
                <a:gd name="T12" fmla="*/ 407 w 524"/>
                <a:gd name="T13" fmla="*/ 274 h 505"/>
                <a:gd name="T14" fmla="*/ 386 w 524"/>
                <a:gd name="T15" fmla="*/ 256 h 505"/>
                <a:gd name="T16" fmla="*/ 366 w 524"/>
                <a:gd name="T17" fmla="*/ 237 h 505"/>
                <a:gd name="T18" fmla="*/ 352 w 524"/>
                <a:gd name="T19" fmla="*/ 216 h 505"/>
                <a:gd name="T20" fmla="*/ 342 w 524"/>
                <a:gd name="T21" fmla="*/ 196 h 505"/>
                <a:gd name="T22" fmla="*/ 339 w 524"/>
                <a:gd name="T23" fmla="*/ 178 h 505"/>
                <a:gd name="T24" fmla="*/ 341 w 524"/>
                <a:gd name="T25" fmla="*/ 162 h 505"/>
                <a:gd name="T26" fmla="*/ 349 w 524"/>
                <a:gd name="T27" fmla="*/ 150 h 505"/>
                <a:gd name="T28" fmla="*/ 365 w 524"/>
                <a:gd name="T29" fmla="*/ 136 h 505"/>
                <a:gd name="T30" fmla="*/ 354 w 524"/>
                <a:gd name="T31" fmla="*/ 130 h 505"/>
                <a:gd name="T32" fmla="*/ 341 w 524"/>
                <a:gd name="T33" fmla="*/ 119 h 505"/>
                <a:gd name="T34" fmla="*/ 315 w 524"/>
                <a:gd name="T35" fmla="*/ 87 h 505"/>
                <a:gd name="T36" fmla="*/ 292 w 524"/>
                <a:gd name="T37" fmla="*/ 51 h 505"/>
                <a:gd name="T38" fmla="*/ 279 w 524"/>
                <a:gd name="T39" fmla="*/ 25 h 505"/>
                <a:gd name="T40" fmla="*/ 260 w 524"/>
                <a:gd name="T41" fmla="*/ 24 h 505"/>
                <a:gd name="T42" fmla="*/ 239 w 524"/>
                <a:gd name="T43" fmla="*/ 19 h 505"/>
                <a:gd name="T44" fmla="*/ 219 w 524"/>
                <a:gd name="T45" fmla="*/ 11 h 505"/>
                <a:gd name="T46" fmla="*/ 197 w 524"/>
                <a:gd name="T47" fmla="*/ 6 h 505"/>
                <a:gd name="T48" fmla="*/ 170 w 524"/>
                <a:gd name="T49" fmla="*/ 3 h 505"/>
                <a:gd name="T50" fmla="*/ 149 w 524"/>
                <a:gd name="T51" fmla="*/ 8 h 505"/>
                <a:gd name="T52" fmla="*/ 114 w 524"/>
                <a:gd name="T53" fmla="*/ 41 h 505"/>
                <a:gd name="T54" fmla="*/ 98 w 524"/>
                <a:gd name="T55" fmla="*/ 57 h 505"/>
                <a:gd name="T56" fmla="*/ 93 w 524"/>
                <a:gd name="T57" fmla="*/ 64 h 505"/>
                <a:gd name="T58" fmla="*/ 94 w 524"/>
                <a:gd name="T59" fmla="*/ 94 h 505"/>
                <a:gd name="T60" fmla="*/ 95 w 524"/>
                <a:gd name="T61" fmla="*/ 140 h 505"/>
                <a:gd name="T62" fmla="*/ 94 w 524"/>
                <a:gd name="T63" fmla="*/ 164 h 505"/>
                <a:gd name="T64" fmla="*/ 86 w 524"/>
                <a:gd name="T65" fmla="*/ 180 h 505"/>
                <a:gd name="T66" fmla="*/ 67 w 524"/>
                <a:gd name="T67" fmla="*/ 197 h 505"/>
                <a:gd name="T68" fmla="*/ 40 w 524"/>
                <a:gd name="T69" fmla="*/ 214 h 505"/>
                <a:gd name="T70" fmla="*/ 13 w 524"/>
                <a:gd name="T71" fmla="*/ 228 h 505"/>
                <a:gd name="T72" fmla="*/ 2 w 524"/>
                <a:gd name="T73" fmla="*/ 246 h 505"/>
                <a:gd name="T74" fmla="*/ 2 w 524"/>
                <a:gd name="T75" fmla="*/ 264 h 505"/>
                <a:gd name="T76" fmla="*/ 0 w 524"/>
                <a:gd name="T77" fmla="*/ 278 h 505"/>
                <a:gd name="T78" fmla="*/ 0 w 524"/>
                <a:gd name="T79" fmla="*/ 289 h 505"/>
                <a:gd name="T80" fmla="*/ 7 w 524"/>
                <a:gd name="T81" fmla="*/ 301 h 505"/>
                <a:gd name="T82" fmla="*/ 26 w 524"/>
                <a:gd name="T83" fmla="*/ 314 h 505"/>
                <a:gd name="T84" fmla="*/ 62 w 524"/>
                <a:gd name="T85" fmla="*/ 331 h 505"/>
                <a:gd name="T86" fmla="*/ 120 w 524"/>
                <a:gd name="T87" fmla="*/ 355 h 505"/>
                <a:gd name="T88" fmla="*/ 180 w 524"/>
                <a:gd name="T89" fmla="*/ 374 h 505"/>
                <a:gd name="T90" fmla="*/ 214 w 524"/>
                <a:gd name="T91" fmla="*/ 385 h 505"/>
                <a:gd name="T92" fmla="*/ 237 w 524"/>
                <a:gd name="T93" fmla="*/ 400 h 505"/>
                <a:gd name="T94" fmla="*/ 252 w 524"/>
                <a:gd name="T95" fmla="*/ 418 h 505"/>
                <a:gd name="T96" fmla="*/ 262 w 524"/>
                <a:gd name="T97" fmla="*/ 435 h 505"/>
                <a:gd name="T98" fmla="*/ 266 w 524"/>
                <a:gd name="T99" fmla="*/ 451 h 505"/>
                <a:gd name="T100" fmla="*/ 270 w 524"/>
                <a:gd name="T101" fmla="*/ 469 h 505"/>
                <a:gd name="T102" fmla="*/ 277 w 524"/>
                <a:gd name="T103" fmla="*/ 481 h 505"/>
                <a:gd name="T104" fmla="*/ 287 w 524"/>
                <a:gd name="T105" fmla="*/ 489 h 505"/>
                <a:gd name="T106" fmla="*/ 307 w 524"/>
                <a:gd name="T107" fmla="*/ 497 h 505"/>
                <a:gd name="T108" fmla="*/ 328 w 524"/>
                <a:gd name="T109" fmla="*/ 503 h 505"/>
                <a:gd name="T110" fmla="*/ 335 w 524"/>
                <a:gd name="T111" fmla="*/ 500 h 505"/>
                <a:gd name="T112" fmla="*/ 346 w 524"/>
                <a:gd name="T113" fmla="*/ 499 h 505"/>
                <a:gd name="T114" fmla="*/ 366 w 524"/>
                <a:gd name="T115" fmla="*/ 503 h 505"/>
                <a:gd name="T116" fmla="*/ 383 w 524"/>
                <a:gd name="T117" fmla="*/ 505 h 505"/>
                <a:gd name="T118" fmla="*/ 437 w 524"/>
                <a:gd name="T119" fmla="*/ 505 h 505"/>
                <a:gd name="T120" fmla="*/ 465 w 524"/>
                <a:gd name="T121" fmla="*/ 449 h 505"/>
                <a:gd name="T122" fmla="*/ 492 w 524"/>
                <a:gd name="T123" fmla="*/ 437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24" h="505">
                  <a:moveTo>
                    <a:pt x="524" y="419"/>
                  </a:moveTo>
                  <a:lnTo>
                    <a:pt x="478" y="370"/>
                  </a:lnTo>
                  <a:lnTo>
                    <a:pt x="482" y="357"/>
                  </a:lnTo>
                  <a:lnTo>
                    <a:pt x="484" y="346"/>
                  </a:lnTo>
                  <a:lnTo>
                    <a:pt x="484" y="336"/>
                  </a:lnTo>
                  <a:lnTo>
                    <a:pt x="483" y="329"/>
                  </a:lnTo>
                  <a:lnTo>
                    <a:pt x="479" y="315"/>
                  </a:lnTo>
                  <a:lnTo>
                    <a:pt x="478" y="302"/>
                  </a:lnTo>
                  <a:lnTo>
                    <a:pt x="466" y="301"/>
                  </a:lnTo>
                  <a:lnTo>
                    <a:pt x="455" y="299"/>
                  </a:lnTo>
                  <a:lnTo>
                    <a:pt x="443" y="295"/>
                  </a:lnTo>
                  <a:lnTo>
                    <a:pt x="431" y="288"/>
                  </a:lnTo>
                  <a:lnTo>
                    <a:pt x="419" y="282"/>
                  </a:lnTo>
                  <a:lnTo>
                    <a:pt x="407" y="274"/>
                  </a:lnTo>
                  <a:lnTo>
                    <a:pt x="396" y="266"/>
                  </a:lnTo>
                  <a:lnTo>
                    <a:pt x="386" y="256"/>
                  </a:lnTo>
                  <a:lnTo>
                    <a:pt x="376" y="247"/>
                  </a:lnTo>
                  <a:lnTo>
                    <a:pt x="366" y="237"/>
                  </a:lnTo>
                  <a:lnTo>
                    <a:pt x="359" y="226"/>
                  </a:lnTo>
                  <a:lnTo>
                    <a:pt x="352" y="216"/>
                  </a:lnTo>
                  <a:lnTo>
                    <a:pt x="347" y="206"/>
                  </a:lnTo>
                  <a:lnTo>
                    <a:pt x="342" y="196"/>
                  </a:lnTo>
                  <a:lnTo>
                    <a:pt x="339" y="187"/>
                  </a:lnTo>
                  <a:lnTo>
                    <a:pt x="339" y="178"/>
                  </a:lnTo>
                  <a:lnTo>
                    <a:pt x="339" y="170"/>
                  </a:lnTo>
                  <a:lnTo>
                    <a:pt x="341" y="162"/>
                  </a:lnTo>
                  <a:lnTo>
                    <a:pt x="346" y="156"/>
                  </a:lnTo>
                  <a:lnTo>
                    <a:pt x="349" y="150"/>
                  </a:lnTo>
                  <a:lnTo>
                    <a:pt x="358" y="142"/>
                  </a:lnTo>
                  <a:lnTo>
                    <a:pt x="365" y="136"/>
                  </a:lnTo>
                  <a:lnTo>
                    <a:pt x="360" y="134"/>
                  </a:lnTo>
                  <a:lnTo>
                    <a:pt x="354" y="130"/>
                  </a:lnTo>
                  <a:lnTo>
                    <a:pt x="348" y="126"/>
                  </a:lnTo>
                  <a:lnTo>
                    <a:pt x="341" y="119"/>
                  </a:lnTo>
                  <a:lnTo>
                    <a:pt x="328" y="104"/>
                  </a:lnTo>
                  <a:lnTo>
                    <a:pt x="315" y="87"/>
                  </a:lnTo>
                  <a:lnTo>
                    <a:pt x="302" y="69"/>
                  </a:lnTo>
                  <a:lnTo>
                    <a:pt x="292" y="51"/>
                  </a:lnTo>
                  <a:lnTo>
                    <a:pt x="283" y="36"/>
                  </a:lnTo>
                  <a:lnTo>
                    <a:pt x="279" y="25"/>
                  </a:lnTo>
                  <a:lnTo>
                    <a:pt x="272" y="25"/>
                  </a:lnTo>
                  <a:lnTo>
                    <a:pt x="260" y="24"/>
                  </a:lnTo>
                  <a:lnTo>
                    <a:pt x="249" y="22"/>
                  </a:lnTo>
                  <a:lnTo>
                    <a:pt x="239" y="19"/>
                  </a:lnTo>
                  <a:lnTo>
                    <a:pt x="229" y="16"/>
                  </a:lnTo>
                  <a:lnTo>
                    <a:pt x="219" y="11"/>
                  </a:lnTo>
                  <a:lnTo>
                    <a:pt x="208" y="9"/>
                  </a:lnTo>
                  <a:lnTo>
                    <a:pt x="197" y="6"/>
                  </a:lnTo>
                  <a:lnTo>
                    <a:pt x="185" y="6"/>
                  </a:lnTo>
                  <a:lnTo>
                    <a:pt x="170" y="3"/>
                  </a:lnTo>
                  <a:lnTo>
                    <a:pt x="159" y="0"/>
                  </a:lnTo>
                  <a:lnTo>
                    <a:pt x="149" y="8"/>
                  </a:lnTo>
                  <a:lnTo>
                    <a:pt x="126" y="29"/>
                  </a:lnTo>
                  <a:lnTo>
                    <a:pt x="114" y="41"/>
                  </a:lnTo>
                  <a:lnTo>
                    <a:pt x="103" y="52"/>
                  </a:lnTo>
                  <a:lnTo>
                    <a:pt x="98" y="57"/>
                  </a:lnTo>
                  <a:lnTo>
                    <a:pt x="95" y="61"/>
                  </a:lnTo>
                  <a:lnTo>
                    <a:pt x="93" y="64"/>
                  </a:lnTo>
                  <a:lnTo>
                    <a:pt x="93" y="68"/>
                  </a:lnTo>
                  <a:lnTo>
                    <a:pt x="94" y="94"/>
                  </a:lnTo>
                  <a:lnTo>
                    <a:pt x="95" y="125"/>
                  </a:lnTo>
                  <a:lnTo>
                    <a:pt x="95" y="140"/>
                  </a:lnTo>
                  <a:lnTo>
                    <a:pt x="95" y="153"/>
                  </a:lnTo>
                  <a:lnTo>
                    <a:pt x="94" y="164"/>
                  </a:lnTo>
                  <a:lnTo>
                    <a:pt x="93" y="172"/>
                  </a:lnTo>
                  <a:lnTo>
                    <a:pt x="86" y="180"/>
                  </a:lnTo>
                  <a:lnTo>
                    <a:pt x="78" y="188"/>
                  </a:lnTo>
                  <a:lnTo>
                    <a:pt x="67" y="197"/>
                  </a:lnTo>
                  <a:lnTo>
                    <a:pt x="53" y="206"/>
                  </a:lnTo>
                  <a:lnTo>
                    <a:pt x="40" y="214"/>
                  </a:lnTo>
                  <a:lnTo>
                    <a:pt x="26" y="222"/>
                  </a:lnTo>
                  <a:lnTo>
                    <a:pt x="13" y="228"/>
                  </a:lnTo>
                  <a:lnTo>
                    <a:pt x="0" y="235"/>
                  </a:lnTo>
                  <a:lnTo>
                    <a:pt x="2" y="246"/>
                  </a:lnTo>
                  <a:lnTo>
                    <a:pt x="3" y="256"/>
                  </a:lnTo>
                  <a:lnTo>
                    <a:pt x="2" y="264"/>
                  </a:lnTo>
                  <a:lnTo>
                    <a:pt x="1" y="272"/>
                  </a:lnTo>
                  <a:lnTo>
                    <a:pt x="0" y="278"/>
                  </a:lnTo>
                  <a:lnTo>
                    <a:pt x="0" y="284"/>
                  </a:lnTo>
                  <a:lnTo>
                    <a:pt x="0" y="289"/>
                  </a:lnTo>
                  <a:lnTo>
                    <a:pt x="2" y="295"/>
                  </a:lnTo>
                  <a:lnTo>
                    <a:pt x="7" y="301"/>
                  </a:lnTo>
                  <a:lnTo>
                    <a:pt x="15" y="307"/>
                  </a:lnTo>
                  <a:lnTo>
                    <a:pt x="26" y="314"/>
                  </a:lnTo>
                  <a:lnTo>
                    <a:pt x="41" y="321"/>
                  </a:lnTo>
                  <a:lnTo>
                    <a:pt x="62" y="331"/>
                  </a:lnTo>
                  <a:lnTo>
                    <a:pt x="89" y="341"/>
                  </a:lnTo>
                  <a:lnTo>
                    <a:pt x="120" y="355"/>
                  </a:lnTo>
                  <a:lnTo>
                    <a:pt x="159" y="370"/>
                  </a:lnTo>
                  <a:lnTo>
                    <a:pt x="180" y="374"/>
                  </a:lnTo>
                  <a:lnTo>
                    <a:pt x="198" y="379"/>
                  </a:lnTo>
                  <a:lnTo>
                    <a:pt x="214" y="385"/>
                  </a:lnTo>
                  <a:lnTo>
                    <a:pt x="226" y="393"/>
                  </a:lnTo>
                  <a:lnTo>
                    <a:pt x="237" y="400"/>
                  </a:lnTo>
                  <a:lnTo>
                    <a:pt x="246" y="410"/>
                  </a:lnTo>
                  <a:lnTo>
                    <a:pt x="252" y="418"/>
                  </a:lnTo>
                  <a:lnTo>
                    <a:pt x="258" y="427"/>
                  </a:lnTo>
                  <a:lnTo>
                    <a:pt x="262" y="435"/>
                  </a:lnTo>
                  <a:lnTo>
                    <a:pt x="265" y="443"/>
                  </a:lnTo>
                  <a:lnTo>
                    <a:pt x="266" y="451"/>
                  </a:lnTo>
                  <a:lnTo>
                    <a:pt x="269" y="458"/>
                  </a:lnTo>
                  <a:lnTo>
                    <a:pt x="270" y="469"/>
                  </a:lnTo>
                  <a:lnTo>
                    <a:pt x="272" y="475"/>
                  </a:lnTo>
                  <a:lnTo>
                    <a:pt x="277" y="481"/>
                  </a:lnTo>
                  <a:lnTo>
                    <a:pt x="282" y="485"/>
                  </a:lnTo>
                  <a:lnTo>
                    <a:pt x="287" y="489"/>
                  </a:lnTo>
                  <a:lnTo>
                    <a:pt x="294" y="492"/>
                  </a:lnTo>
                  <a:lnTo>
                    <a:pt x="307" y="497"/>
                  </a:lnTo>
                  <a:lnTo>
                    <a:pt x="325" y="505"/>
                  </a:lnTo>
                  <a:lnTo>
                    <a:pt x="328" y="503"/>
                  </a:lnTo>
                  <a:lnTo>
                    <a:pt x="331" y="501"/>
                  </a:lnTo>
                  <a:lnTo>
                    <a:pt x="335" y="500"/>
                  </a:lnTo>
                  <a:lnTo>
                    <a:pt x="338" y="500"/>
                  </a:lnTo>
                  <a:lnTo>
                    <a:pt x="346" y="499"/>
                  </a:lnTo>
                  <a:lnTo>
                    <a:pt x="353" y="500"/>
                  </a:lnTo>
                  <a:lnTo>
                    <a:pt x="366" y="503"/>
                  </a:lnTo>
                  <a:lnTo>
                    <a:pt x="372" y="505"/>
                  </a:lnTo>
                  <a:lnTo>
                    <a:pt x="383" y="505"/>
                  </a:lnTo>
                  <a:lnTo>
                    <a:pt x="407" y="505"/>
                  </a:lnTo>
                  <a:lnTo>
                    <a:pt x="437" y="505"/>
                  </a:lnTo>
                  <a:lnTo>
                    <a:pt x="458" y="505"/>
                  </a:lnTo>
                  <a:lnTo>
                    <a:pt x="465" y="449"/>
                  </a:lnTo>
                  <a:lnTo>
                    <a:pt x="478" y="443"/>
                  </a:lnTo>
                  <a:lnTo>
                    <a:pt x="492" y="437"/>
                  </a:lnTo>
                  <a:lnTo>
                    <a:pt x="524" y="41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156" name="Freeform 260"/>
            <p:cNvSpPr>
              <a:spLocks/>
            </p:cNvSpPr>
            <p:nvPr>
              <p:custDataLst>
                <p:tags r:id="rId37"/>
              </p:custDataLst>
            </p:nvPr>
          </p:nvSpPr>
          <p:spPr bwMode="auto">
            <a:xfrm>
              <a:off x="6171215" y="3533061"/>
              <a:ext cx="510789" cy="346231"/>
            </a:xfrm>
            <a:custGeom>
              <a:avLst/>
              <a:gdLst>
                <a:gd name="T0" fmla="*/ 2147483647 w 764"/>
                <a:gd name="T1" fmla="*/ 2147483647 h 555"/>
                <a:gd name="T2" fmla="*/ 2147483647 w 764"/>
                <a:gd name="T3" fmla="*/ 2147483647 h 555"/>
                <a:gd name="T4" fmla="*/ 2147483647 w 764"/>
                <a:gd name="T5" fmla="*/ 2147483647 h 555"/>
                <a:gd name="T6" fmla="*/ 2147483647 w 764"/>
                <a:gd name="T7" fmla="*/ 2147483647 h 555"/>
                <a:gd name="T8" fmla="*/ 2147483647 w 764"/>
                <a:gd name="T9" fmla="*/ 2147483647 h 555"/>
                <a:gd name="T10" fmla="*/ 2147483647 w 764"/>
                <a:gd name="T11" fmla="*/ 2147483647 h 555"/>
                <a:gd name="T12" fmla="*/ 2147483647 w 764"/>
                <a:gd name="T13" fmla="*/ 2147483647 h 555"/>
                <a:gd name="T14" fmla="*/ 2147483647 w 764"/>
                <a:gd name="T15" fmla="*/ 2147483647 h 555"/>
                <a:gd name="T16" fmla="*/ 2147483647 w 764"/>
                <a:gd name="T17" fmla="*/ 2147483647 h 555"/>
                <a:gd name="T18" fmla="*/ 2147483647 w 764"/>
                <a:gd name="T19" fmla="*/ 2147483647 h 555"/>
                <a:gd name="T20" fmla="*/ 2147483647 w 764"/>
                <a:gd name="T21" fmla="*/ 2147483647 h 555"/>
                <a:gd name="T22" fmla="*/ 2147483647 w 764"/>
                <a:gd name="T23" fmla="*/ 2147483647 h 555"/>
                <a:gd name="T24" fmla="*/ 2147483647 w 764"/>
                <a:gd name="T25" fmla="*/ 2147483647 h 555"/>
                <a:gd name="T26" fmla="*/ 2147483647 w 764"/>
                <a:gd name="T27" fmla="*/ 2147483647 h 555"/>
                <a:gd name="T28" fmla="*/ 2147483647 w 764"/>
                <a:gd name="T29" fmla="*/ 2147483647 h 555"/>
                <a:gd name="T30" fmla="*/ 2147483647 w 764"/>
                <a:gd name="T31" fmla="*/ 2147483647 h 555"/>
                <a:gd name="T32" fmla="*/ 2147483647 w 764"/>
                <a:gd name="T33" fmla="*/ 2147483647 h 555"/>
                <a:gd name="T34" fmla="*/ 2147483647 w 764"/>
                <a:gd name="T35" fmla="*/ 2147483647 h 555"/>
                <a:gd name="T36" fmla="*/ 2147483647 w 764"/>
                <a:gd name="T37" fmla="*/ 2147483647 h 555"/>
                <a:gd name="T38" fmla="*/ 2147483647 w 764"/>
                <a:gd name="T39" fmla="*/ 2147483647 h 555"/>
                <a:gd name="T40" fmla="*/ 2147483647 w 764"/>
                <a:gd name="T41" fmla="*/ 2147483647 h 555"/>
                <a:gd name="T42" fmla="*/ 2147483647 w 764"/>
                <a:gd name="T43" fmla="*/ 2147483647 h 555"/>
                <a:gd name="T44" fmla="*/ 2147483647 w 764"/>
                <a:gd name="T45" fmla="*/ 2147483647 h 555"/>
                <a:gd name="T46" fmla="*/ 2147483647 w 764"/>
                <a:gd name="T47" fmla="*/ 2147483647 h 555"/>
                <a:gd name="T48" fmla="*/ 2147483647 w 764"/>
                <a:gd name="T49" fmla="*/ 2147483647 h 555"/>
                <a:gd name="T50" fmla="*/ 2147483647 w 764"/>
                <a:gd name="T51" fmla="*/ 2147483647 h 555"/>
                <a:gd name="T52" fmla="*/ 2147483647 w 764"/>
                <a:gd name="T53" fmla="*/ 2147483647 h 555"/>
                <a:gd name="T54" fmla="*/ 2147483647 w 764"/>
                <a:gd name="T55" fmla="*/ 2147483647 h 555"/>
                <a:gd name="T56" fmla="*/ 2147483647 w 764"/>
                <a:gd name="T57" fmla="*/ 2147483647 h 555"/>
                <a:gd name="T58" fmla="*/ 2147483647 w 764"/>
                <a:gd name="T59" fmla="*/ 2147483647 h 555"/>
                <a:gd name="T60" fmla="*/ 2147483647 w 764"/>
                <a:gd name="T61" fmla="*/ 2147483647 h 555"/>
                <a:gd name="T62" fmla="*/ 2147483647 w 764"/>
                <a:gd name="T63" fmla="*/ 2147483647 h 555"/>
                <a:gd name="T64" fmla="*/ 2147483647 w 764"/>
                <a:gd name="T65" fmla="*/ 2147483647 h 555"/>
                <a:gd name="T66" fmla="*/ 2147483647 w 764"/>
                <a:gd name="T67" fmla="*/ 2147483647 h 555"/>
                <a:gd name="T68" fmla="*/ 2147483647 w 764"/>
                <a:gd name="T69" fmla="*/ 2147483647 h 555"/>
                <a:gd name="T70" fmla="*/ 2147483647 w 764"/>
                <a:gd name="T71" fmla="*/ 2147483647 h 555"/>
                <a:gd name="T72" fmla="*/ 2147483647 w 764"/>
                <a:gd name="T73" fmla="*/ 2147483647 h 555"/>
                <a:gd name="T74" fmla="*/ 2147483647 w 764"/>
                <a:gd name="T75" fmla="*/ 2147483647 h 555"/>
                <a:gd name="T76" fmla="*/ 2147483647 w 764"/>
                <a:gd name="T77" fmla="*/ 2147483647 h 555"/>
                <a:gd name="T78" fmla="*/ 2147483647 w 764"/>
                <a:gd name="T79" fmla="*/ 2147483647 h 555"/>
                <a:gd name="T80" fmla="*/ 2147483647 w 764"/>
                <a:gd name="T81" fmla="*/ 2147483647 h 555"/>
                <a:gd name="T82" fmla="*/ 2147483647 w 764"/>
                <a:gd name="T83" fmla="*/ 2147483647 h 555"/>
                <a:gd name="T84" fmla="*/ 2147483647 w 764"/>
                <a:gd name="T85" fmla="*/ 2147483647 h 555"/>
                <a:gd name="T86" fmla="*/ 2147483647 w 764"/>
                <a:gd name="T87" fmla="*/ 2147483647 h 555"/>
                <a:gd name="T88" fmla="*/ 2147483647 w 764"/>
                <a:gd name="T89" fmla="*/ 2147483647 h 555"/>
                <a:gd name="T90" fmla="*/ 2147483647 w 764"/>
                <a:gd name="T91" fmla="*/ 2147483647 h 555"/>
                <a:gd name="T92" fmla="*/ 2147483647 w 764"/>
                <a:gd name="T93" fmla="*/ 2147483647 h 555"/>
                <a:gd name="T94" fmla="*/ 2147483647 w 764"/>
                <a:gd name="T95" fmla="*/ 2147483647 h 555"/>
                <a:gd name="T96" fmla="*/ 2147483647 w 764"/>
                <a:gd name="T97" fmla="*/ 2147483647 h 555"/>
                <a:gd name="T98" fmla="*/ 2147483647 w 764"/>
                <a:gd name="T99" fmla="*/ 2147483647 h 555"/>
                <a:gd name="T100" fmla="*/ 2147483647 w 764"/>
                <a:gd name="T101" fmla="*/ 2147483647 h 555"/>
                <a:gd name="T102" fmla="*/ 2147483647 w 764"/>
                <a:gd name="T103" fmla="*/ 2147483647 h 555"/>
                <a:gd name="T104" fmla="*/ 2147483647 w 764"/>
                <a:gd name="T105" fmla="*/ 2147483647 h 555"/>
                <a:gd name="T106" fmla="*/ 2147483647 w 764"/>
                <a:gd name="T107" fmla="*/ 2147483647 h 555"/>
                <a:gd name="T108" fmla="*/ 2147483647 w 764"/>
                <a:gd name="T109" fmla="*/ 2147483647 h 555"/>
                <a:gd name="T110" fmla="*/ 2147483647 w 764"/>
                <a:gd name="T111" fmla="*/ 2147483647 h 555"/>
                <a:gd name="T112" fmla="*/ 2147483647 w 764"/>
                <a:gd name="T113" fmla="*/ 2147483647 h 555"/>
                <a:gd name="T114" fmla="*/ 2147483647 w 764"/>
                <a:gd name="T115" fmla="*/ 2147483647 h 555"/>
                <a:gd name="T116" fmla="*/ 2147483647 w 764"/>
                <a:gd name="T117" fmla="*/ 2147483647 h 555"/>
                <a:gd name="T118" fmla="*/ 0 w 764"/>
                <a:gd name="T119" fmla="*/ 2147483647 h 555"/>
                <a:gd name="T120" fmla="*/ 2147483647 w 764"/>
                <a:gd name="T121" fmla="*/ 2147483647 h 555"/>
                <a:gd name="T122" fmla="*/ 2147483647 w 764"/>
                <a:gd name="T123" fmla="*/ 2147483647 h 555"/>
                <a:gd name="T124" fmla="*/ 2147483647 w 764"/>
                <a:gd name="T125" fmla="*/ 2147483647 h 55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764" h="555">
                  <a:moveTo>
                    <a:pt x="39" y="191"/>
                  </a:moveTo>
                  <a:lnTo>
                    <a:pt x="48" y="194"/>
                  </a:lnTo>
                  <a:lnTo>
                    <a:pt x="56" y="196"/>
                  </a:lnTo>
                  <a:lnTo>
                    <a:pt x="62" y="196"/>
                  </a:lnTo>
                  <a:lnTo>
                    <a:pt x="68" y="195"/>
                  </a:lnTo>
                  <a:lnTo>
                    <a:pt x="77" y="192"/>
                  </a:lnTo>
                  <a:lnTo>
                    <a:pt x="85" y="191"/>
                  </a:lnTo>
                  <a:lnTo>
                    <a:pt x="93" y="190"/>
                  </a:lnTo>
                  <a:lnTo>
                    <a:pt x="101" y="190"/>
                  </a:lnTo>
                  <a:lnTo>
                    <a:pt x="107" y="188"/>
                  </a:lnTo>
                  <a:lnTo>
                    <a:pt x="114" y="186"/>
                  </a:lnTo>
                  <a:lnTo>
                    <a:pt x="128" y="182"/>
                  </a:lnTo>
                  <a:lnTo>
                    <a:pt x="140" y="175"/>
                  </a:lnTo>
                  <a:lnTo>
                    <a:pt x="152" y="168"/>
                  </a:lnTo>
                  <a:lnTo>
                    <a:pt x="164" y="160"/>
                  </a:lnTo>
                  <a:lnTo>
                    <a:pt x="175" y="151"/>
                  </a:lnTo>
                  <a:lnTo>
                    <a:pt x="185" y="142"/>
                  </a:lnTo>
                  <a:lnTo>
                    <a:pt x="189" y="136"/>
                  </a:lnTo>
                  <a:lnTo>
                    <a:pt x="192" y="131"/>
                  </a:lnTo>
                  <a:lnTo>
                    <a:pt x="194" y="126"/>
                  </a:lnTo>
                  <a:lnTo>
                    <a:pt x="195" y="120"/>
                  </a:lnTo>
                  <a:lnTo>
                    <a:pt x="197" y="109"/>
                  </a:lnTo>
                  <a:lnTo>
                    <a:pt x="198" y="98"/>
                  </a:lnTo>
                  <a:lnTo>
                    <a:pt x="199" y="88"/>
                  </a:lnTo>
                  <a:lnTo>
                    <a:pt x="202" y="78"/>
                  </a:lnTo>
                  <a:lnTo>
                    <a:pt x="204" y="74"/>
                  </a:lnTo>
                  <a:lnTo>
                    <a:pt x="206" y="71"/>
                  </a:lnTo>
                  <a:lnTo>
                    <a:pt x="208" y="69"/>
                  </a:lnTo>
                  <a:lnTo>
                    <a:pt x="212" y="68"/>
                  </a:lnTo>
                  <a:lnTo>
                    <a:pt x="221" y="64"/>
                  </a:lnTo>
                  <a:lnTo>
                    <a:pt x="231" y="62"/>
                  </a:lnTo>
                  <a:lnTo>
                    <a:pt x="240" y="60"/>
                  </a:lnTo>
                  <a:lnTo>
                    <a:pt x="249" y="60"/>
                  </a:lnTo>
                  <a:lnTo>
                    <a:pt x="266" y="61"/>
                  </a:lnTo>
                  <a:lnTo>
                    <a:pt x="285" y="61"/>
                  </a:lnTo>
                  <a:lnTo>
                    <a:pt x="294" y="62"/>
                  </a:lnTo>
                  <a:lnTo>
                    <a:pt x="303" y="63"/>
                  </a:lnTo>
                  <a:lnTo>
                    <a:pt x="310" y="64"/>
                  </a:lnTo>
                  <a:lnTo>
                    <a:pt x="317" y="66"/>
                  </a:lnTo>
                  <a:lnTo>
                    <a:pt x="329" y="71"/>
                  </a:lnTo>
                  <a:lnTo>
                    <a:pt x="339" y="77"/>
                  </a:lnTo>
                  <a:lnTo>
                    <a:pt x="348" y="82"/>
                  </a:lnTo>
                  <a:lnTo>
                    <a:pt x="357" y="88"/>
                  </a:lnTo>
                  <a:lnTo>
                    <a:pt x="362" y="90"/>
                  </a:lnTo>
                  <a:lnTo>
                    <a:pt x="366" y="91"/>
                  </a:lnTo>
                  <a:lnTo>
                    <a:pt x="372" y="92"/>
                  </a:lnTo>
                  <a:lnTo>
                    <a:pt x="378" y="93"/>
                  </a:lnTo>
                  <a:lnTo>
                    <a:pt x="386" y="93"/>
                  </a:lnTo>
                  <a:lnTo>
                    <a:pt x="394" y="92"/>
                  </a:lnTo>
                  <a:lnTo>
                    <a:pt x="402" y="90"/>
                  </a:lnTo>
                  <a:lnTo>
                    <a:pt x="407" y="89"/>
                  </a:lnTo>
                  <a:lnTo>
                    <a:pt x="419" y="84"/>
                  </a:lnTo>
                  <a:lnTo>
                    <a:pt x="429" y="78"/>
                  </a:lnTo>
                  <a:lnTo>
                    <a:pt x="439" y="72"/>
                  </a:lnTo>
                  <a:lnTo>
                    <a:pt x="449" y="66"/>
                  </a:lnTo>
                  <a:lnTo>
                    <a:pt x="460" y="61"/>
                  </a:lnTo>
                  <a:lnTo>
                    <a:pt x="471" y="55"/>
                  </a:lnTo>
                  <a:lnTo>
                    <a:pt x="472" y="48"/>
                  </a:lnTo>
                  <a:lnTo>
                    <a:pt x="475" y="41"/>
                  </a:lnTo>
                  <a:lnTo>
                    <a:pt x="479" y="33"/>
                  </a:lnTo>
                  <a:lnTo>
                    <a:pt x="485" y="25"/>
                  </a:lnTo>
                  <a:lnTo>
                    <a:pt x="496" y="11"/>
                  </a:lnTo>
                  <a:lnTo>
                    <a:pt x="505" y="0"/>
                  </a:lnTo>
                  <a:lnTo>
                    <a:pt x="508" y="4"/>
                  </a:lnTo>
                  <a:lnTo>
                    <a:pt x="512" y="8"/>
                  </a:lnTo>
                  <a:lnTo>
                    <a:pt x="518" y="12"/>
                  </a:lnTo>
                  <a:lnTo>
                    <a:pt x="525" y="15"/>
                  </a:lnTo>
                  <a:lnTo>
                    <a:pt x="530" y="19"/>
                  </a:lnTo>
                  <a:lnTo>
                    <a:pt x="537" y="22"/>
                  </a:lnTo>
                  <a:lnTo>
                    <a:pt x="541" y="26"/>
                  </a:lnTo>
                  <a:lnTo>
                    <a:pt x="544" y="31"/>
                  </a:lnTo>
                  <a:lnTo>
                    <a:pt x="550" y="45"/>
                  </a:lnTo>
                  <a:lnTo>
                    <a:pt x="554" y="58"/>
                  </a:lnTo>
                  <a:lnTo>
                    <a:pt x="556" y="70"/>
                  </a:lnTo>
                  <a:lnTo>
                    <a:pt x="559" y="81"/>
                  </a:lnTo>
                  <a:lnTo>
                    <a:pt x="561" y="87"/>
                  </a:lnTo>
                  <a:lnTo>
                    <a:pt x="562" y="91"/>
                  </a:lnTo>
                  <a:lnTo>
                    <a:pt x="564" y="95"/>
                  </a:lnTo>
                  <a:lnTo>
                    <a:pt x="566" y="99"/>
                  </a:lnTo>
                  <a:lnTo>
                    <a:pt x="570" y="101"/>
                  </a:lnTo>
                  <a:lnTo>
                    <a:pt x="574" y="103"/>
                  </a:lnTo>
                  <a:lnTo>
                    <a:pt x="578" y="104"/>
                  </a:lnTo>
                  <a:lnTo>
                    <a:pt x="584" y="105"/>
                  </a:lnTo>
                  <a:lnTo>
                    <a:pt x="589" y="104"/>
                  </a:lnTo>
                  <a:lnTo>
                    <a:pt x="596" y="100"/>
                  </a:lnTo>
                  <a:lnTo>
                    <a:pt x="602" y="95"/>
                  </a:lnTo>
                  <a:lnTo>
                    <a:pt x="610" y="88"/>
                  </a:lnTo>
                  <a:lnTo>
                    <a:pt x="622" y="73"/>
                  </a:lnTo>
                  <a:lnTo>
                    <a:pt x="631" y="61"/>
                  </a:lnTo>
                  <a:lnTo>
                    <a:pt x="723" y="61"/>
                  </a:lnTo>
                  <a:lnTo>
                    <a:pt x="736" y="61"/>
                  </a:lnTo>
                  <a:lnTo>
                    <a:pt x="743" y="66"/>
                  </a:lnTo>
                  <a:lnTo>
                    <a:pt x="748" y="70"/>
                  </a:lnTo>
                  <a:lnTo>
                    <a:pt x="752" y="75"/>
                  </a:lnTo>
                  <a:lnTo>
                    <a:pt x="755" y="79"/>
                  </a:lnTo>
                  <a:lnTo>
                    <a:pt x="759" y="87"/>
                  </a:lnTo>
                  <a:lnTo>
                    <a:pt x="764" y="93"/>
                  </a:lnTo>
                  <a:lnTo>
                    <a:pt x="740" y="95"/>
                  </a:lnTo>
                  <a:lnTo>
                    <a:pt x="711" y="97"/>
                  </a:lnTo>
                  <a:lnTo>
                    <a:pt x="679" y="100"/>
                  </a:lnTo>
                  <a:lnTo>
                    <a:pt x="647" y="103"/>
                  </a:lnTo>
                  <a:lnTo>
                    <a:pt x="632" y="106"/>
                  </a:lnTo>
                  <a:lnTo>
                    <a:pt x="618" y="109"/>
                  </a:lnTo>
                  <a:lnTo>
                    <a:pt x="605" y="112"/>
                  </a:lnTo>
                  <a:lnTo>
                    <a:pt x="594" y="117"/>
                  </a:lnTo>
                  <a:lnTo>
                    <a:pt x="584" y="122"/>
                  </a:lnTo>
                  <a:lnTo>
                    <a:pt x="577" y="127"/>
                  </a:lnTo>
                  <a:lnTo>
                    <a:pt x="574" y="130"/>
                  </a:lnTo>
                  <a:lnTo>
                    <a:pt x="572" y="134"/>
                  </a:lnTo>
                  <a:lnTo>
                    <a:pt x="571" y="137"/>
                  </a:lnTo>
                  <a:lnTo>
                    <a:pt x="571" y="142"/>
                  </a:lnTo>
                  <a:lnTo>
                    <a:pt x="571" y="147"/>
                  </a:lnTo>
                  <a:lnTo>
                    <a:pt x="572" y="152"/>
                  </a:lnTo>
                  <a:lnTo>
                    <a:pt x="574" y="156"/>
                  </a:lnTo>
                  <a:lnTo>
                    <a:pt x="576" y="159"/>
                  </a:lnTo>
                  <a:lnTo>
                    <a:pt x="582" y="164"/>
                  </a:lnTo>
                  <a:lnTo>
                    <a:pt x="587" y="169"/>
                  </a:lnTo>
                  <a:lnTo>
                    <a:pt x="594" y="173"/>
                  </a:lnTo>
                  <a:lnTo>
                    <a:pt x="599" y="177"/>
                  </a:lnTo>
                  <a:lnTo>
                    <a:pt x="601" y="180"/>
                  </a:lnTo>
                  <a:lnTo>
                    <a:pt x="602" y="183"/>
                  </a:lnTo>
                  <a:lnTo>
                    <a:pt x="604" y="186"/>
                  </a:lnTo>
                  <a:lnTo>
                    <a:pt x="604" y="191"/>
                  </a:lnTo>
                  <a:lnTo>
                    <a:pt x="604" y="195"/>
                  </a:lnTo>
                  <a:lnTo>
                    <a:pt x="602" y="200"/>
                  </a:lnTo>
                  <a:lnTo>
                    <a:pt x="601" y="204"/>
                  </a:lnTo>
                  <a:lnTo>
                    <a:pt x="599" y="207"/>
                  </a:lnTo>
                  <a:lnTo>
                    <a:pt x="594" y="213"/>
                  </a:lnTo>
                  <a:lnTo>
                    <a:pt x="587" y="220"/>
                  </a:lnTo>
                  <a:lnTo>
                    <a:pt x="582" y="226"/>
                  </a:lnTo>
                  <a:lnTo>
                    <a:pt x="576" y="233"/>
                  </a:lnTo>
                  <a:lnTo>
                    <a:pt x="574" y="237"/>
                  </a:lnTo>
                  <a:lnTo>
                    <a:pt x="572" y="242"/>
                  </a:lnTo>
                  <a:lnTo>
                    <a:pt x="571" y="247"/>
                  </a:lnTo>
                  <a:lnTo>
                    <a:pt x="571" y="252"/>
                  </a:lnTo>
                  <a:lnTo>
                    <a:pt x="565" y="255"/>
                  </a:lnTo>
                  <a:lnTo>
                    <a:pt x="560" y="256"/>
                  </a:lnTo>
                  <a:lnTo>
                    <a:pt x="555" y="259"/>
                  </a:lnTo>
                  <a:lnTo>
                    <a:pt x="551" y="262"/>
                  </a:lnTo>
                  <a:lnTo>
                    <a:pt x="542" y="269"/>
                  </a:lnTo>
                  <a:lnTo>
                    <a:pt x="535" y="277"/>
                  </a:lnTo>
                  <a:lnTo>
                    <a:pt x="529" y="287"/>
                  </a:lnTo>
                  <a:lnTo>
                    <a:pt x="523" y="298"/>
                  </a:lnTo>
                  <a:lnTo>
                    <a:pt x="519" y="310"/>
                  </a:lnTo>
                  <a:lnTo>
                    <a:pt x="515" y="323"/>
                  </a:lnTo>
                  <a:lnTo>
                    <a:pt x="512" y="336"/>
                  </a:lnTo>
                  <a:lnTo>
                    <a:pt x="509" y="349"/>
                  </a:lnTo>
                  <a:lnTo>
                    <a:pt x="508" y="363"/>
                  </a:lnTo>
                  <a:lnTo>
                    <a:pt x="506" y="377"/>
                  </a:lnTo>
                  <a:lnTo>
                    <a:pt x="505" y="402"/>
                  </a:lnTo>
                  <a:lnTo>
                    <a:pt x="505" y="425"/>
                  </a:lnTo>
                  <a:lnTo>
                    <a:pt x="497" y="425"/>
                  </a:lnTo>
                  <a:lnTo>
                    <a:pt x="492" y="423"/>
                  </a:lnTo>
                  <a:lnTo>
                    <a:pt x="486" y="420"/>
                  </a:lnTo>
                  <a:lnTo>
                    <a:pt x="482" y="415"/>
                  </a:lnTo>
                  <a:lnTo>
                    <a:pt x="477" y="412"/>
                  </a:lnTo>
                  <a:lnTo>
                    <a:pt x="473" y="409"/>
                  </a:lnTo>
                  <a:lnTo>
                    <a:pt x="470" y="407"/>
                  </a:lnTo>
                  <a:lnTo>
                    <a:pt x="464" y="406"/>
                  </a:lnTo>
                  <a:lnTo>
                    <a:pt x="460" y="407"/>
                  </a:lnTo>
                  <a:lnTo>
                    <a:pt x="455" y="408"/>
                  </a:lnTo>
                  <a:lnTo>
                    <a:pt x="451" y="410"/>
                  </a:lnTo>
                  <a:lnTo>
                    <a:pt x="447" y="412"/>
                  </a:lnTo>
                  <a:lnTo>
                    <a:pt x="439" y="418"/>
                  </a:lnTo>
                  <a:lnTo>
                    <a:pt x="431" y="425"/>
                  </a:lnTo>
                  <a:lnTo>
                    <a:pt x="423" y="432"/>
                  </a:lnTo>
                  <a:lnTo>
                    <a:pt x="416" y="438"/>
                  </a:lnTo>
                  <a:lnTo>
                    <a:pt x="411" y="440"/>
                  </a:lnTo>
                  <a:lnTo>
                    <a:pt x="407" y="442"/>
                  </a:lnTo>
                  <a:lnTo>
                    <a:pt x="403" y="443"/>
                  </a:lnTo>
                  <a:lnTo>
                    <a:pt x="398" y="444"/>
                  </a:lnTo>
                  <a:lnTo>
                    <a:pt x="393" y="444"/>
                  </a:lnTo>
                  <a:lnTo>
                    <a:pt x="388" y="446"/>
                  </a:lnTo>
                  <a:lnTo>
                    <a:pt x="385" y="449"/>
                  </a:lnTo>
                  <a:lnTo>
                    <a:pt x="382" y="453"/>
                  </a:lnTo>
                  <a:lnTo>
                    <a:pt x="375" y="463"/>
                  </a:lnTo>
                  <a:lnTo>
                    <a:pt x="372" y="476"/>
                  </a:lnTo>
                  <a:lnTo>
                    <a:pt x="369" y="489"/>
                  </a:lnTo>
                  <a:lnTo>
                    <a:pt x="366" y="501"/>
                  </a:lnTo>
                  <a:lnTo>
                    <a:pt x="365" y="511"/>
                  </a:lnTo>
                  <a:lnTo>
                    <a:pt x="365" y="517"/>
                  </a:lnTo>
                  <a:lnTo>
                    <a:pt x="362" y="520"/>
                  </a:lnTo>
                  <a:lnTo>
                    <a:pt x="358" y="522"/>
                  </a:lnTo>
                  <a:lnTo>
                    <a:pt x="350" y="525"/>
                  </a:lnTo>
                  <a:lnTo>
                    <a:pt x="342" y="528"/>
                  </a:lnTo>
                  <a:lnTo>
                    <a:pt x="320" y="535"/>
                  </a:lnTo>
                  <a:lnTo>
                    <a:pt x="296" y="541"/>
                  </a:lnTo>
                  <a:lnTo>
                    <a:pt x="270" y="546"/>
                  </a:lnTo>
                  <a:lnTo>
                    <a:pt x="246" y="551"/>
                  </a:lnTo>
                  <a:lnTo>
                    <a:pt x="226" y="554"/>
                  </a:lnTo>
                  <a:lnTo>
                    <a:pt x="212" y="555"/>
                  </a:lnTo>
                  <a:lnTo>
                    <a:pt x="194" y="554"/>
                  </a:lnTo>
                  <a:lnTo>
                    <a:pt x="176" y="553"/>
                  </a:lnTo>
                  <a:lnTo>
                    <a:pt x="159" y="550"/>
                  </a:lnTo>
                  <a:lnTo>
                    <a:pt x="142" y="548"/>
                  </a:lnTo>
                  <a:lnTo>
                    <a:pt x="113" y="542"/>
                  </a:lnTo>
                  <a:lnTo>
                    <a:pt x="92" y="536"/>
                  </a:lnTo>
                  <a:lnTo>
                    <a:pt x="93" y="529"/>
                  </a:lnTo>
                  <a:lnTo>
                    <a:pt x="94" y="523"/>
                  </a:lnTo>
                  <a:lnTo>
                    <a:pt x="95" y="518"/>
                  </a:lnTo>
                  <a:lnTo>
                    <a:pt x="97" y="513"/>
                  </a:lnTo>
                  <a:lnTo>
                    <a:pt x="103" y="504"/>
                  </a:lnTo>
                  <a:lnTo>
                    <a:pt x="109" y="496"/>
                  </a:lnTo>
                  <a:lnTo>
                    <a:pt x="115" y="488"/>
                  </a:lnTo>
                  <a:lnTo>
                    <a:pt x="120" y="479"/>
                  </a:lnTo>
                  <a:lnTo>
                    <a:pt x="123" y="473"/>
                  </a:lnTo>
                  <a:lnTo>
                    <a:pt x="124" y="468"/>
                  </a:lnTo>
                  <a:lnTo>
                    <a:pt x="125" y="462"/>
                  </a:lnTo>
                  <a:lnTo>
                    <a:pt x="126" y="456"/>
                  </a:lnTo>
                  <a:lnTo>
                    <a:pt x="125" y="451"/>
                  </a:lnTo>
                  <a:lnTo>
                    <a:pt x="124" y="446"/>
                  </a:lnTo>
                  <a:lnTo>
                    <a:pt x="123" y="442"/>
                  </a:lnTo>
                  <a:lnTo>
                    <a:pt x="120" y="439"/>
                  </a:lnTo>
                  <a:lnTo>
                    <a:pt x="117" y="437"/>
                  </a:lnTo>
                  <a:lnTo>
                    <a:pt x="114" y="435"/>
                  </a:lnTo>
                  <a:lnTo>
                    <a:pt x="111" y="433"/>
                  </a:lnTo>
                  <a:lnTo>
                    <a:pt x="106" y="432"/>
                  </a:lnTo>
                  <a:lnTo>
                    <a:pt x="89" y="431"/>
                  </a:lnTo>
                  <a:lnTo>
                    <a:pt x="72" y="432"/>
                  </a:lnTo>
                  <a:lnTo>
                    <a:pt x="69" y="431"/>
                  </a:lnTo>
                  <a:lnTo>
                    <a:pt x="66" y="430"/>
                  </a:lnTo>
                  <a:lnTo>
                    <a:pt x="62" y="429"/>
                  </a:lnTo>
                  <a:lnTo>
                    <a:pt x="59" y="427"/>
                  </a:lnTo>
                  <a:lnTo>
                    <a:pt x="52" y="421"/>
                  </a:lnTo>
                  <a:lnTo>
                    <a:pt x="47" y="413"/>
                  </a:lnTo>
                  <a:lnTo>
                    <a:pt x="42" y="405"/>
                  </a:lnTo>
                  <a:lnTo>
                    <a:pt x="38" y="395"/>
                  </a:lnTo>
                  <a:lnTo>
                    <a:pt x="34" y="384"/>
                  </a:lnTo>
                  <a:lnTo>
                    <a:pt x="30" y="373"/>
                  </a:lnTo>
                  <a:lnTo>
                    <a:pt x="26" y="349"/>
                  </a:lnTo>
                  <a:lnTo>
                    <a:pt x="22" y="327"/>
                  </a:lnTo>
                  <a:lnTo>
                    <a:pt x="19" y="309"/>
                  </a:lnTo>
                  <a:lnTo>
                    <a:pt x="19" y="295"/>
                  </a:lnTo>
                  <a:lnTo>
                    <a:pt x="16" y="295"/>
                  </a:lnTo>
                  <a:lnTo>
                    <a:pt x="13" y="293"/>
                  </a:lnTo>
                  <a:lnTo>
                    <a:pt x="10" y="291"/>
                  </a:lnTo>
                  <a:lnTo>
                    <a:pt x="7" y="289"/>
                  </a:lnTo>
                  <a:lnTo>
                    <a:pt x="4" y="286"/>
                  </a:lnTo>
                  <a:lnTo>
                    <a:pt x="2" y="283"/>
                  </a:lnTo>
                  <a:lnTo>
                    <a:pt x="0" y="280"/>
                  </a:lnTo>
                  <a:lnTo>
                    <a:pt x="0" y="277"/>
                  </a:lnTo>
                  <a:lnTo>
                    <a:pt x="0" y="274"/>
                  </a:lnTo>
                  <a:lnTo>
                    <a:pt x="1" y="271"/>
                  </a:lnTo>
                  <a:lnTo>
                    <a:pt x="2" y="268"/>
                  </a:lnTo>
                  <a:lnTo>
                    <a:pt x="4" y="265"/>
                  </a:lnTo>
                  <a:lnTo>
                    <a:pt x="10" y="259"/>
                  </a:lnTo>
                  <a:lnTo>
                    <a:pt x="16" y="254"/>
                  </a:lnTo>
                  <a:lnTo>
                    <a:pt x="22" y="248"/>
                  </a:lnTo>
                  <a:lnTo>
                    <a:pt x="27" y="243"/>
                  </a:lnTo>
                  <a:lnTo>
                    <a:pt x="31" y="238"/>
                  </a:lnTo>
                  <a:lnTo>
                    <a:pt x="33" y="234"/>
                  </a:lnTo>
                  <a:lnTo>
                    <a:pt x="34" y="221"/>
                  </a:lnTo>
                  <a:lnTo>
                    <a:pt x="36" y="213"/>
                  </a:lnTo>
                  <a:lnTo>
                    <a:pt x="38" y="205"/>
                  </a:lnTo>
                  <a:lnTo>
                    <a:pt x="39" y="19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7" name="Freeform 261"/>
            <p:cNvSpPr>
              <a:spLocks/>
            </p:cNvSpPr>
            <p:nvPr>
              <p:custDataLst>
                <p:tags r:id="rId38"/>
              </p:custDataLst>
            </p:nvPr>
          </p:nvSpPr>
          <p:spPr bwMode="auto">
            <a:xfrm>
              <a:off x="6220094" y="3591712"/>
              <a:ext cx="562112" cy="505158"/>
            </a:xfrm>
            <a:custGeom>
              <a:avLst/>
              <a:gdLst>
                <a:gd name="T0" fmla="*/ 2147483647 w 831"/>
                <a:gd name="T1" fmla="*/ 2147483647 h 812"/>
                <a:gd name="T2" fmla="*/ 2147483647 w 831"/>
                <a:gd name="T3" fmla="*/ 2147483647 h 812"/>
                <a:gd name="T4" fmla="*/ 2147483647 w 831"/>
                <a:gd name="T5" fmla="*/ 2147483647 h 812"/>
                <a:gd name="T6" fmla="*/ 2147483647 w 831"/>
                <a:gd name="T7" fmla="*/ 2147483647 h 812"/>
                <a:gd name="T8" fmla="*/ 2147483647 w 831"/>
                <a:gd name="T9" fmla="*/ 2147483647 h 812"/>
                <a:gd name="T10" fmla="*/ 2147483647 w 831"/>
                <a:gd name="T11" fmla="*/ 2147483647 h 812"/>
                <a:gd name="T12" fmla="*/ 2147483647 w 831"/>
                <a:gd name="T13" fmla="*/ 2147483647 h 812"/>
                <a:gd name="T14" fmla="*/ 2147483647 w 831"/>
                <a:gd name="T15" fmla="*/ 2147483647 h 812"/>
                <a:gd name="T16" fmla="*/ 2147483647 w 831"/>
                <a:gd name="T17" fmla="*/ 2147483647 h 812"/>
                <a:gd name="T18" fmla="*/ 2147483647 w 831"/>
                <a:gd name="T19" fmla="*/ 2147483647 h 812"/>
                <a:gd name="T20" fmla="*/ 2147483647 w 831"/>
                <a:gd name="T21" fmla="*/ 2147483647 h 812"/>
                <a:gd name="T22" fmla="*/ 2147483647 w 831"/>
                <a:gd name="T23" fmla="*/ 2147483647 h 812"/>
                <a:gd name="T24" fmla="*/ 2147483647 w 831"/>
                <a:gd name="T25" fmla="*/ 2147483647 h 812"/>
                <a:gd name="T26" fmla="*/ 2147483647 w 831"/>
                <a:gd name="T27" fmla="*/ 2147483647 h 812"/>
                <a:gd name="T28" fmla="*/ 2147483647 w 831"/>
                <a:gd name="T29" fmla="*/ 2147483647 h 812"/>
                <a:gd name="T30" fmla="*/ 2147483647 w 831"/>
                <a:gd name="T31" fmla="*/ 2147483647 h 812"/>
                <a:gd name="T32" fmla="*/ 2147483647 w 831"/>
                <a:gd name="T33" fmla="*/ 2147483647 h 812"/>
                <a:gd name="T34" fmla="*/ 2147483647 w 831"/>
                <a:gd name="T35" fmla="*/ 2147483647 h 812"/>
                <a:gd name="T36" fmla="*/ 2147483647 w 831"/>
                <a:gd name="T37" fmla="*/ 2147483647 h 812"/>
                <a:gd name="T38" fmla="*/ 2147483647 w 831"/>
                <a:gd name="T39" fmla="*/ 2147483647 h 812"/>
                <a:gd name="T40" fmla="*/ 2147483647 w 831"/>
                <a:gd name="T41" fmla="*/ 2147483647 h 812"/>
                <a:gd name="T42" fmla="*/ 2147483647 w 831"/>
                <a:gd name="T43" fmla="*/ 2147483647 h 812"/>
                <a:gd name="T44" fmla="*/ 2147483647 w 831"/>
                <a:gd name="T45" fmla="*/ 2147483647 h 812"/>
                <a:gd name="T46" fmla="*/ 2147483647 w 831"/>
                <a:gd name="T47" fmla="*/ 2147483647 h 812"/>
                <a:gd name="T48" fmla="*/ 2147483647 w 831"/>
                <a:gd name="T49" fmla="*/ 2147483647 h 812"/>
                <a:gd name="T50" fmla="*/ 2147483647 w 831"/>
                <a:gd name="T51" fmla="*/ 2147483647 h 812"/>
                <a:gd name="T52" fmla="*/ 2147483647 w 831"/>
                <a:gd name="T53" fmla="*/ 2147483647 h 812"/>
                <a:gd name="T54" fmla="*/ 2147483647 w 831"/>
                <a:gd name="T55" fmla="*/ 2147483647 h 812"/>
                <a:gd name="T56" fmla="*/ 2147483647 w 831"/>
                <a:gd name="T57" fmla="*/ 2147483647 h 812"/>
                <a:gd name="T58" fmla="*/ 2147483647 w 831"/>
                <a:gd name="T59" fmla="*/ 2147483647 h 812"/>
                <a:gd name="T60" fmla="*/ 2147483647 w 831"/>
                <a:gd name="T61" fmla="*/ 2147483647 h 812"/>
                <a:gd name="T62" fmla="*/ 2147483647 w 831"/>
                <a:gd name="T63" fmla="*/ 2147483647 h 812"/>
                <a:gd name="T64" fmla="*/ 2147483647 w 831"/>
                <a:gd name="T65" fmla="*/ 2147483647 h 812"/>
                <a:gd name="T66" fmla="*/ 2147483647 w 831"/>
                <a:gd name="T67" fmla="*/ 2147483647 h 812"/>
                <a:gd name="T68" fmla="*/ 2147483647 w 831"/>
                <a:gd name="T69" fmla="*/ 2147483647 h 812"/>
                <a:gd name="T70" fmla="*/ 2147483647 w 831"/>
                <a:gd name="T71" fmla="*/ 2147483647 h 812"/>
                <a:gd name="T72" fmla="*/ 2147483647 w 831"/>
                <a:gd name="T73" fmla="*/ 2147483647 h 812"/>
                <a:gd name="T74" fmla="*/ 2147483647 w 831"/>
                <a:gd name="T75" fmla="*/ 2147483647 h 812"/>
                <a:gd name="T76" fmla="*/ 2147483647 w 831"/>
                <a:gd name="T77" fmla="*/ 2147483647 h 812"/>
                <a:gd name="T78" fmla="*/ 2147483647 w 831"/>
                <a:gd name="T79" fmla="*/ 2147483647 h 812"/>
                <a:gd name="T80" fmla="*/ 2147483647 w 831"/>
                <a:gd name="T81" fmla="*/ 2147483647 h 812"/>
                <a:gd name="T82" fmla="*/ 2147483647 w 831"/>
                <a:gd name="T83" fmla="*/ 2147483647 h 812"/>
                <a:gd name="T84" fmla="*/ 2147483647 w 831"/>
                <a:gd name="T85" fmla="*/ 2147483647 h 812"/>
                <a:gd name="T86" fmla="*/ 2147483647 w 831"/>
                <a:gd name="T87" fmla="*/ 2147483647 h 812"/>
                <a:gd name="T88" fmla="*/ 2147483647 w 831"/>
                <a:gd name="T89" fmla="*/ 2147483647 h 812"/>
                <a:gd name="T90" fmla="*/ 2147483647 w 831"/>
                <a:gd name="T91" fmla="*/ 2147483647 h 812"/>
                <a:gd name="T92" fmla="*/ 2147483647 w 831"/>
                <a:gd name="T93" fmla="*/ 2147483647 h 812"/>
                <a:gd name="T94" fmla="*/ 2147483647 w 831"/>
                <a:gd name="T95" fmla="*/ 2147483647 h 812"/>
                <a:gd name="T96" fmla="*/ 2147483647 w 831"/>
                <a:gd name="T97" fmla="*/ 2147483647 h 812"/>
                <a:gd name="T98" fmla="*/ 2147483647 w 831"/>
                <a:gd name="T99" fmla="*/ 2147483647 h 812"/>
                <a:gd name="T100" fmla="*/ 2147483647 w 831"/>
                <a:gd name="T101" fmla="*/ 2147483647 h 812"/>
                <a:gd name="T102" fmla="*/ 2147483647 w 831"/>
                <a:gd name="T103" fmla="*/ 2147483647 h 812"/>
                <a:gd name="T104" fmla="*/ 2147483647 w 831"/>
                <a:gd name="T105" fmla="*/ 2147483647 h 812"/>
                <a:gd name="T106" fmla="*/ 2147483647 w 831"/>
                <a:gd name="T107" fmla="*/ 2147483647 h 81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831" h="812">
                  <a:moveTo>
                    <a:pt x="831" y="98"/>
                  </a:moveTo>
                  <a:lnTo>
                    <a:pt x="817" y="95"/>
                  </a:lnTo>
                  <a:lnTo>
                    <a:pt x="803" y="91"/>
                  </a:lnTo>
                  <a:lnTo>
                    <a:pt x="791" y="87"/>
                  </a:lnTo>
                  <a:lnTo>
                    <a:pt x="779" y="82"/>
                  </a:lnTo>
                  <a:lnTo>
                    <a:pt x="769" y="77"/>
                  </a:lnTo>
                  <a:lnTo>
                    <a:pt x="758" y="71"/>
                  </a:lnTo>
                  <a:lnTo>
                    <a:pt x="749" y="65"/>
                  </a:lnTo>
                  <a:lnTo>
                    <a:pt x="740" y="58"/>
                  </a:lnTo>
                  <a:lnTo>
                    <a:pt x="707" y="29"/>
                  </a:lnTo>
                  <a:lnTo>
                    <a:pt x="679" y="0"/>
                  </a:lnTo>
                  <a:lnTo>
                    <a:pt x="655" y="2"/>
                  </a:lnTo>
                  <a:lnTo>
                    <a:pt x="626" y="4"/>
                  </a:lnTo>
                  <a:lnTo>
                    <a:pt x="594" y="7"/>
                  </a:lnTo>
                  <a:lnTo>
                    <a:pt x="562" y="10"/>
                  </a:lnTo>
                  <a:lnTo>
                    <a:pt x="547" y="13"/>
                  </a:lnTo>
                  <a:lnTo>
                    <a:pt x="533" y="16"/>
                  </a:lnTo>
                  <a:lnTo>
                    <a:pt x="520" y="19"/>
                  </a:lnTo>
                  <a:lnTo>
                    <a:pt x="509" y="24"/>
                  </a:lnTo>
                  <a:lnTo>
                    <a:pt x="499" y="29"/>
                  </a:lnTo>
                  <a:lnTo>
                    <a:pt x="492" y="34"/>
                  </a:lnTo>
                  <a:lnTo>
                    <a:pt x="489" y="37"/>
                  </a:lnTo>
                  <a:lnTo>
                    <a:pt x="487" y="41"/>
                  </a:lnTo>
                  <a:lnTo>
                    <a:pt x="486" y="44"/>
                  </a:lnTo>
                  <a:lnTo>
                    <a:pt x="486" y="49"/>
                  </a:lnTo>
                  <a:lnTo>
                    <a:pt x="486" y="54"/>
                  </a:lnTo>
                  <a:lnTo>
                    <a:pt x="487" y="59"/>
                  </a:lnTo>
                  <a:lnTo>
                    <a:pt x="489" y="63"/>
                  </a:lnTo>
                  <a:lnTo>
                    <a:pt x="491" y="66"/>
                  </a:lnTo>
                  <a:lnTo>
                    <a:pt x="497" y="71"/>
                  </a:lnTo>
                  <a:lnTo>
                    <a:pt x="502" y="76"/>
                  </a:lnTo>
                  <a:lnTo>
                    <a:pt x="509" y="80"/>
                  </a:lnTo>
                  <a:lnTo>
                    <a:pt x="514" y="84"/>
                  </a:lnTo>
                  <a:lnTo>
                    <a:pt x="516" y="87"/>
                  </a:lnTo>
                  <a:lnTo>
                    <a:pt x="517" y="90"/>
                  </a:lnTo>
                  <a:lnTo>
                    <a:pt x="519" y="93"/>
                  </a:lnTo>
                  <a:lnTo>
                    <a:pt x="519" y="98"/>
                  </a:lnTo>
                  <a:lnTo>
                    <a:pt x="519" y="102"/>
                  </a:lnTo>
                  <a:lnTo>
                    <a:pt x="517" y="107"/>
                  </a:lnTo>
                  <a:lnTo>
                    <a:pt x="516" y="111"/>
                  </a:lnTo>
                  <a:lnTo>
                    <a:pt x="514" y="114"/>
                  </a:lnTo>
                  <a:lnTo>
                    <a:pt x="509" y="120"/>
                  </a:lnTo>
                  <a:lnTo>
                    <a:pt x="502" y="127"/>
                  </a:lnTo>
                  <a:lnTo>
                    <a:pt x="497" y="133"/>
                  </a:lnTo>
                  <a:lnTo>
                    <a:pt x="491" y="140"/>
                  </a:lnTo>
                  <a:lnTo>
                    <a:pt x="489" y="144"/>
                  </a:lnTo>
                  <a:lnTo>
                    <a:pt x="487" y="149"/>
                  </a:lnTo>
                  <a:lnTo>
                    <a:pt x="486" y="154"/>
                  </a:lnTo>
                  <a:lnTo>
                    <a:pt x="486" y="159"/>
                  </a:lnTo>
                  <a:lnTo>
                    <a:pt x="480" y="162"/>
                  </a:lnTo>
                  <a:lnTo>
                    <a:pt x="475" y="163"/>
                  </a:lnTo>
                  <a:lnTo>
                    <a:pt x="470" y="166"/>
                  </a:lnTo>
                  <a:lnTo>
                    <a:pt x="466" y="169"/>
                  </a:lnTo>
                  <a:lnTo>
                    <a:pt x="457" y="176"/>
                  </a:lnTo>
                  <a:lnTo>
                    <a:pt x="450" y="184"/>
                  </a:lnTo>
                  <a:lnTo>
                    <a:pt x="444" y="194"/>
                  </a:lnTo>
                  <a:lnTo>
                    <a:pt x="438" y="205"/>
                  </a:lnTo>
                  <a:lnTo>
                    <a:pt x="434" y="217"/>
                  </a:lnTo>
                  <a:lnTo>
                    <a:pt x="430" y="230"/>
                  </a:lnTo>
                  <a:lnTo>
                    <a:pt x="427" y="243"/>
                  </a:lnTo>
                  <a:lnTo>
                    <a:pt x="424" y="256"/>
                  </a:lnTo>
                  <a:lnTo>
                    <a:pt x="423" y="270"/>
                  </a:lnTo>
                  <a:lnTo>
                    <a:pt x="421" y="284"/>
                  </a:lnTo>
                  <a:lnTo>
                    <a:pt x="420" y="309"/>
                  </a:lnTo>
                  <a:lnTo>
                    <a:pt x="420" y="332"/>
                  </a:lnTo>
                  <a:lnTo>
                    <a:pt x="412" y="332"/>
                  </a:lnTo>
                  <a:lnTo>
                    <a:pt x="407" y="330"/>
                  </a:lnTo>
                  <a:lnTo>
                    <a:pt x="401" y="327"/>
                  </a:lnTo>
                  <a:lnTo>
                    <a:pt x="397" y="322"/>
                  </a:lnTo>
                  <a:lnTo>
                    <a:pt x="392" y="319"/>
                  </a:lnTo>
                  <a:lnTo>
                    <a:pt x="388" y="316"/>
                  </a:lnTo>
                  <a:lnTo>
                    <a:pt x="385" y="314"/>
                  </a:lnTo>
                  <a:lnTo>
                    <a:pt x="379" y="313"/>
                  </a:lnTo>
                  <a:lnTo>
                    <a:pt x="375" y="314"/>
                  </a:lnTo>
                  <a:lnTo>
                    <a:pt x="370" y="315"/>
                  </a:lnTo>
                  <a:lnTo>
                    <a:pt x="366" y="317"/>
                  </a:lnTo>
                  <a:lnTo>
                    <a:pt x="362" y="319"/>
                  </a:lnTo>
                  <a:lnTo>
                    <a:pt x="354" y="325"/>
                  </a:lnTo>
                  <a:lnTo>
                    <a:pt x="346" y="332"/>
                  </a:lnTo>
                  <a:lnTo>
                    <a:pt x="338" y="339"/>
                  </a:lnTo>
                  <a:lnTo>
                    <a:pt x="331" y="345"/>
                  </a:lnTo>
                  <a:lnTo>
                    <a:pt x="326" y="347"/>
                  </a:lnTo>
                  <a:lnTo>
                    <a:pt x="322" y="349"/>
                  </a:lnTo>
                  <a:lnTo>
                    <a:pt x="318" y="350"/>
                  </a:lnTo>
                  <a:lnTo>
                    <a:pt x="313" y="351"/>
                  </a:lnTo>
                  <a:lnTo>
                    <a:pt x="308" y="351"/>
                  </a:lnTo>
                  <a:lnTo>
                    <a:pt x="303" y="353"/>
                  </a:lnTo>
                  <a:lnTo>
                    <a:pt x="300" y="356"/>
                  </a:lnTo>
                  <a:lnTo>
                    <a:pt x="297" y="360"/>
                  </a:lnTo>
                  <a:lnTo>
                    <a:pt x="290" y="370"/>
                  </a:lnTo>
                  <a:lnTo>
                    <a:pt x="287" y="383"/>
                  </a:lnTo>
                  <a:lnTo>
                    <a:pt x="284" y="396"/>
                  </a:lnTo>
                  <a:lnTo>
                    <a:pt x="281" y="408"/>
                  </a:lnTo>
                  <a:lnTo>
                    <a:pt x="280" y="418"/>
                  </a:lnTo>
                  <a:lnTo>
                    <a:pt x="280" y="424"/>
                  </a:lnTo>
                  <a:lnTo>
                    <a:pt x="277" y="427"/>
                  </a:lnTo>
                  <a:lnTo>
                    <a:pt x="273" y="429"/>
                  </a:lnTo>
                  <a:lnTo>
                    <a:pt x="265" y="432"/>
                  </a:lnTo>
                  <a:lnTo>
                    <a:pt x="257" y="435"/>
                  </a:lnTo>
                  <a:lnTo>
                    <a:pt x="235" y="442"/>
                  </a:lnTo>
                  <a:lnTo>
                    <a:pt x="211" y="448"/>
                  </a:lnTo>
                  <a:lnTo>
                    <a:pt x="185" y="453"/>
                  </a:lnTo>
                  <a:lnTo>
                    <a:pt x="161" y="458"/>
                  </a:lnTo>
                  <a:lnTo>
                    <a:pt x="141" y="461"/>
                  </a:lnTo>
                  <a:lnTo>
                    <a:pt x="127" y="462"/>
                  </a:lnTo>
                  <a:lnTo>
                    <a:pt x="109" y="461"/>
                  </a:lnTo>
                  <a:lnTo>
                    <a:pt x="91" y="460"/>
                  </a:lnTo>
                  <a:lnTo>
                    <a:pt x="74" y="457"/>
                  </a:lnTo>
                  <a:lnTo>
                    <a:pt x="56" y="455"/>
                  </a:lnTo>
                  <a:lnTo>
                    <a:pt x="26" y="449"/>
                  </a:lnTo>
                  <a:lnTo>
                    <a:pt x="0" y="443"/>
                  </a:lnTo>
                  <a:lnTo>
                    <a:pt x="8" y="455"/>
                  </a:lnTo>
                  <a:lnTo>
                    <a:pt x="19" y="470"/>
                  </a:lnTo>
                  <a:lnTo>
                    <a:pt x="34" y="487"/>
                  </a:lnTo>
                  <a:lnTo>
                    <a:pt x="51" y="505"/>
                  </a:lnTo>
                  <a:lnTo>
                    <a:pt x="60" y="513"/>
                  </a:lnTo>
                  <a:lnTo>
                    <a:pt x="68" y="521"/>
                  </a:lnTo>
                  <a:lnTo>
                    <a:pt x="77" y="528"/>
                  </a:lnTo>
                  <a:lnTo>
                    <a:pt x="87" y="535"/>
                  </a:lnTo>
                  <a:lnTo>
                    <a:pt x="96" y="540"/>
                  </a:lnTo>
                  <a:lnTo>
                    <a:pt x="105" y="544"/>
                  </a:lnTo>
                  <a:lnTo>
                    <a:pt x="112" y="546"/>
                  </a:lnTo>
                  <a:lnTo>
                    <a:pt x="120" y="547"/>
                  </a:lnTo>
                  <a:lnTo>
                    <a:pt x="121" y="561"/>
                  </a:lnTo>
                  <a:lnTo>
                    <a:pt x="123" y="577"/>
                  </a:lnTo>
                  <a:lnTo>
                    <a:pt x="127" y="585"/>
                  </a:lnTo>
                  <a:lnTo>
                    <a:pt x="131" y="591"/>
                  </a:lnTo>
                  <a:lnTo>
                    <a:pt x="134" y="593"/>
                  </a:lnTo>
                  <a:lnTo>
                    <a:pt x="138" y="595"/>
                  </a:lnTo>
                  <a:lnTo>
                    <a:pt x="142" y="596"/>
                  </a:lnTo>
                  <a:lnTo>
                    <a:pt x="147" y="597"/>
                  </a:lnTo>
                  <a:lnTo>
                    <a:pt x="147" y="616"/>
                  </a:lnTo>
                  <a:lnTo>
                    <a:pt x="127" y="629"/>
                  </a:lnTo>
                  <a:lnTo>
                    <a:pt x="107" y="641"/>
                  </a:lnTo>
                  <a:lnTo>
                    <a:pt x="99" y="647"/>
                  </a:lnTo>
                  <a:lnTo>
                    <a:pt x="93" y="654"/>
                  </a:lnTo>
                  <a:lnTo>
                    <a:pt x="90" y="658"/>
                  </a:lnTo>
                  <a:lnTo>
                    <a:pt x="88" y="663"/>
                  </a:lnTo>
                  <a:lnTo>
                    <a:pt x="87" y="667"/>
                  </a:lnTo>
                  <a:lnTo>
                    <a:pt x="87" y="671"/>
                  </a:lnTo>
                  <a:lnTo>
                    <a:pt x="87" y="680"/>
                  </a:lnTo>
                  <a:lnTo>
                    <a:pt x="87" y="689"/>
                  </a:lnTo>
                  <a:lnTo>
                    <a:pt x="87" y="701"/>
                  </a:lnTo>
                  <a:lnTo>
                    <a:pt x="87" y="721"/>
                  </a:lnTo>
                  <a:lnTo>
                    <a:pt x="109" y="720"/>
                  </a:lnTo>
                  <a:lnTo>
                    <a:pt x="132" y="719"/>
                  </a:lnTo>
                  <a:lnTo>
                    <a:pt x="154" y="717"/>
                  </a:lnTo>
                  <a:lnTo>
                    <a:pt x="177" y="714"/>
                  </a:lnTo>
                  <a:lnTo>
                    <a:pt x="199" y="711"/>
                  </a:lnTo>
                  <a:lnTo>
                    <a:pt x="222" y="710"/>
                  </a:lnTo>
                  <a:lnTo>
                    <a:pt x="244" y="708"/>
                  </a:lnTo>
                  <a:lnTo>
                    <a:pt x="266" y="708"/>
                  </a:lnTo>
                  <a:lnTo>
                    <a:pt x="284" y="707"/>
                  </a:lnTo>
                  <a:lnTo>
                    <a:pt x="297" y="705"/>
                  </a:lnTo>
                  <a:lnTo>
                    <a:pt x="302" y="705"/>
                  </a:lnTo>
                  <a:lnTo>
                    <a:pt x="310" y="705"/>
                  </a:lnTo>
                  <a:lnTo>
                    <a:pt x="318" y="706"/>
                  </a:lnTo>
                  <a:lnTo>
                    <a:pt x="326" y="708"/>
                  </a:lnTo>
                  <a:lnTo>
                    <a:pt x="328" y="714"/>
                  </a:lnTo>
                  <a:lnTo>
                    <a:pt x="330" y="721"/>
                  </a:lnTo>
                  <a:lnTo>
                    <a:pt x="333" y="728"/>
                  </a:lnTo>
                  <a:lnTo>
                    <a:pt x="338" y="735"/>
                  </a:lnTo>
                  <a:lnTo>
                    <a:pt x="345" y="742"/>
                  </a:lnTo>
                  <a:lnTo>
                    <a:pt x="352" y="749"/>
                  </a:lnTo>
                  <a:lnTo>
                    <a:pt x="359" y="756"/>
                  </a:lnTo>
                  <a:lnTo>
                    <a:pt x="368" y="762"/>
                  </a:lnTo>
                  <a:lnTo>
                    <a:pt x="378" y="769"/>
                  </a:lnTo>
                  <a:lnTo>
                    <a:pt x="388" y="776"/>
                  </a:lnTo>
                  <a:lnTo>
                    <a:pt x="398" y="781"/>
                  </a:lnTo>
                  <a:lnTo>
                    <a:pt x="408" y="785"/>
                  </a:lnTo>
                  <a:lnTo>
                    <a:pt x="418" y="789"/>
                  </a:lnTo>
                  <a:lnTo>
                    <a:pt x="427" y="792"/>
                  </a:lnTo>
                  <a:lnTo>
                    <a:pt x="437" y="794"/>
                  </a:lnTo>
                  <a:lnTo>
                    <a:pt x="446" y="794"/>
                  </a:lnTo>
                  <a:lnTo>
                    <a:pt x="449" y="803"/>
                  </a:lnTo>
                  <a:lnTo>
                    <a:pt x="453" y="812"/>
                  </a:lnTo>
                  <a:lnTo>
                    <a:pt x="454" y="806"/>
                  </a:lnTo>
                  <a:lnTo>
                    <a:pt x="455" y="800"/>
                  </a:lnTo>
                  <a:lnTo>
                    <a:pt x="457" y="795"/>
                  </a:lnTo>
                  <a:lnTo>
                    <a:pt x="460" y="791"/>
                  </a:lnTo>
                  <a:lnTo>
                    <a:pt x="464" y="787"/>
                  </a:lnTo>
                  <a:lnTo>
                    <a:pt x="467" y="783"/>
                  </a:lnTo>
                  <a:lnTo>
                    <a:pt x="471" y="780"/>
                  </a:lnTo>
                  <a:lnTo>
                    <a:pt x="477" y="778"/>
                  </a:lnTo>
                  <a:lnTo>
                    <a:pt x="487" y="774"/>
                  </a:lnTo>
                  <a:lnTo>
                    <a:pt x="499" y="770"/>
                  </a:lnTo>
                  <a:lnTo>
                    <a:pt x="512" y="768"/>
                  </a:lnTo>
                  <a:lnTo>
                    <a:pt x="525" y="767"/>
                  </a:lnTo>
                  <a:lnTo>
                    <a:pt x="539" y="765"/>
                  </a:lnTo>
                  <a:lnTo>
                    <a:pt x="554" y="764"/>
                  </a:lnTo>
                  <a:lnTo>
                    <a:pt x="567" y="761"/>
                  </a:lnTo>
                  <a:lnTo>
                    <a:pt x="580" y="758"/>
                  </a:lnTo>
                  <a:lnTo>
                    <a:pt x="586" y="756"/>
                  </a:lnTo>
                  <a:lnTo>
                    <a:pt x="591" y="753"/>
                  </a:lnTo>
                  <a:lnTo>
                    <a:pt x="597" y="750"/>
                  </a:lnTo>
                  <a:lnTo>
                    <a:pt x="602" y="747"/>
                  </a:lnTo>
                  <a:lnTo>
                    <a:pt x="606" y="743"/>
                  </a:lnTo>
                  <a:lnTo>
                    <a:pt x="611" y="738"/>
                  </a:lnTo>
                  <a:lnTo>
                    <a:pt x="615" y="733"/>
                  </a:lnTo>
                  <a:lnTo>
                    <a:pt x="618" y="727"/>
                  </a:lnTo>
                  <a:lnTo>
                    <a:pt x="614" y="725"/>
                  </a:lnTo>
                  <a:lnTo>
                    <a:pt x="610" y="722"/>
                  </a:lnTo>
                  <a:lnTo>
                    <a:pt x="604" y="718"/>
                  </a:lnTo>
                  <a:lnTo>
                    <a:pt x="598" y="712"/>
                  </a:lnTo>
                  <a:lnTo>
                    <a:pt x="584" y="700"/>
                  </a:lnTo>
                  <a:lnTo>
                    <a:pt x="571" y="686"/>
                  </a:lnTo>
                  <a:lnTo>
                    <a:pt x="559" y="671"/>
                  </a:lnTo>
                  <a:lnTo>
                    <a:pt x="548" y="655"/>
                  </a:lnTo>
                  <a:lnTo>
                    <a:pt x="545" y="648"/>
                  </a:lnTo>
                  <a:lnTo>
                    <a:pt x="542" y="641"/>
                  </a:lnTo>
                  <a:lnTo>
                    <a:pt x="539" y="634"/>
                  </a:lnTo>
                  <a:lnTo>
                    <a:pt x="538" y="628"/>
                  </a:lnTo>
                  <a:lnTo>
                    <a:pt x="534" y="627"/>
                  </a:lnTo>
                  <a:lnTo>
                    <a:pt x="530" y="626"/>
                  </a:lnTo>
                  <a:lnTo>
                    <a:pt x="526" y="624"/>
                  </a:lnTo>
                  <a:lnTo>
                    <a:pt x="523" y="620"/>
                  </a:lnTo>
                  <a:lnTo>
                    <a:pt x="517" y="613"/>
                  </a:lnTo>
                  <a:lnTo>
                    <a:pt x="512" y="603"/>
                  </a:lnTo>
                  <a:lnTo>
                    <a:pt x="512" y="579"/>
                  </a:lnTo>
                  <a:lnTo>
                    <a:pt x="526" y="578"/>
                  </a:lnTo>
                  <a:lnTo>
                    <a:pt x="539" y="577"/>
                  </a:lnTo>
                  <a:lnTo>
                    <a:pt x="551" y="575"/>
                  </a:lnTo>
                  <a:lnTo>
                    <a:pt x="562" y="571"/>
                  </a:lnTo>
                  <a:lnTo>
                    <a:pt x="572" y="568"/>
                  </a:lnTo>
                  <a:lnTo>
                    <a:pt x="582" y="563"/>
                  </a:lnTo>
                  <a:lnTo>
                    <a:pt x="591" y="558"/>
                  </a:lnTo>
                  <a:lnTo>
                    <a:pt x="600" y="552"/>
                  </a:lnTo>
                  <a:lnTo>
                    <a:pt x="607" y="545"/>
                  </a:lnTo>
                  <a:lnTo>
                    <a:pt x="615" y="538"/>
                  </a:lnTo>
                  <a:lnTo>
                    <a:pt x="622" y="531"/>
                  </a:lnTo>
                  <a:lnTo>
                    <a:pt x="628" y="523"/>
                  </a:lnTo>
                  <a:lnTo>
                    <a:pt x="639" y="507"/>
                  </a:lnTo>
                  <a:lnTo>
                    <a:pt x="650" y="489"/>
                  </a:lnTo>
                  <a:lnTo>
                    <a:pt x="669" y="453"/>
                  </a:lnTo>
                  <a:lnTo>
                    <a:pt x="688" y="417"/>
                  </a:lnTo>
                  <a:lnTo>
                    <a:pt x="699" y="401"/>
                  </a:lnTo>
                  <a:lnTo>
                    <a:pt x="710" y="387"/>
                  </a:lnTo>
                  <a:lnTo>
                    <a:pt x="716" y="379"/>
                  </a:lnTo>
                  <a:lnTo>
                    <a:pt x="723" y="373"/>
                  </a:lnTo>
                  <a:lnTo>
                    <a:pt x="730" y="368"/>
                  </a:lnTo>
                  <a:lnTo>
                    <a:pt x="738" y="363"/>
                  </a:lnTo>
                  <a:lnTo>
                    <a:pt x="732" y="351"/>
                  </a:lnTo>
                  <a:lnTo>
                    <a:pt x="727" y="340"/>
                  </a:lnTo>
                  <a:lnTo>
                    <a:pt x="726" y="335"/>
                  </a:lnTo>
                  <a:lnTo>
                    <a:pt x="725" y="330"/>
                  </a:lnTo>
                  <a:lnTo>
                    <a:pt x="725" y="324"/>
                  </a:lnTo>
                  <a:lnTo>
                    <a:pt x="725" y="319"/>
                  </a:lnTo>
                  <a:lnTo>
                    <a:pt x="726" y="314"/>
                  </a:lnTo>
                  <a:lnTo>
                    <a:pt x="727" y="309"/>
                  </a:lnTo>
                  <a:lnTo>
                    <a:pt x="729" y="305"/>
                  </a:lnTo>
                  <a:lnTo>
                    <a:pt x="733" y="301"/>
                  </a:lnTo>
                  <a:lnTo>
                    <a:pt x="736" y="298"/>
                  </a:lnTo>
                  <a:lnTo>
                    <a:pt x="740" y="295"/>
                  </a:lnTo>
                  <a:lnTo>
                    <a:pt x="746" y="292"/>
                  </a:lnTo>
                  <a:lnTo>
                    <a:pt x="751" y="289"/>
                  </a:lnTo>
                  <a:lnTo>
                    <a:pt x="722" y="262"/>
                  </a:lnTo>
                  <a:lnTo>
                    <a:pt x="700" y="242"/>
                  </a:lnTo>
                  <a:lnTo>
                    <a:pt x="690" y="232"/>
                  </a:lnTo>
                  <a:lnTo>
                    <a:pt x="680" y="221"/>
                  </a:lnTo>
                  <a:lnTo>
                    <a:pt x="670" y="207"/>
                  </a:lnTo>
                  <a:lnTo>
                    <a:pt x="658" y="190"/>
                  </a:lnTo>
                  <a:lnTo>
                    <a:pt x="658" y="147"/>
                  </a:lnTo>
                  <a:lnTo>
                    <a:pt x="701" y="145"/>
                  </a:lnTo>
                  <a:lnTo>
                    <a:pt x="733" y="143"/>
                  </a:lnTo>
                  <a:lnTo>
                    <a:pt x="758" y="140"/>
                  </a:lnTo>
                  <a:lnTo>
                    <a:pt x="778" y="136"/>
                  </a:lnTo>
                  <a:lnTo>
                    <a:pt x="785" y="134"/>
                  </a:lnTo>
                  <a:lnTo>
                    <a:pt x="792" y="131"/>
                  </a:lnTo>
                  <a:lnTo>
                    <a:pt x="799" y="127"/>
                  </a:lnTo>
                  <a:lnTo>
                    <a:pt x="805" y="123"/>
                  </a:lnTo>
                  <a:lnTo>
                    <a:pt x="817" y="113"/>
                  </a:lnTo>
                  <a:lnTo>
                    <a:pt x="831" y="9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8" name="Freeform 262"/>
            <p:cNvSpPr>
              <a:spLocks/>
            </p:cNvSpPr>
            <p:nvPr>
              <p:custDataLst>
                <p:tags r:id="rId39"/>
              </p:custDataLst>
            </p:nvPr>
          </p:nvSpPr>
          <p:spPr bwMode="auto">
            <a:xfrm>
              <a:off x="7437443" y="3911474"/>
              <a:ext cx="339341" cy="698470"/>
            </a:xfrm>
            <a:custGeom>
              <a:avLst/>
              <a:gdLst>
                <a:gd name="T0" fmla="*/ 438 w 505"/>
                <a:gd name="T1" fmla="*/ 1067 h 1121"/>
                <a:gd name="T2" fmla="*/ 443 w 505"/>
                <a:gd name="T3" fmla="*/ 1028 h 1121"/>
                <a:gd name="T4" fmla="*/ 399 w 505"/>
                <a:gd name="T5" fmla="*/ 1022 h 1121"/>
                <a:gd name="T6" fmla="*/ 405 w 505"/>
                <a:gd name="T7" fmla="*/ 957 h 1121"/>
                <a:gd name="T8" fmla="*/ 419 w 505"/>
                <a:gd name="T9" fmla="*/ 931 h 1121"/>
                <a:gd name="T10" fmla="*/ 413 w 505"/>
                <a:gd name="T11" fmla="*/ 899 h 1121"/>
                <a:gd name="T12" fmla="*/ 398 w 505"/>
                <a:gd name="T13" fmla="*/ 893 h 1121"/>
                <a:gd name="T14" fmla="*/ 382 w 505"/>
                <a:gd name="T15" fmla="*/ 838 h 1121"/>
                <a:gd name="T16" fmla="*/ 324 w 505"/>
                <a:gd name="T17" fmla="*/ 719 h 1121"/>
                <a:gd name="T18" fmla="*/ 296 w 505"/>
                <a:gd name="T19" fmla="*/ 703 h 1121"/>
                <a:gd name="T20" fmla="*/ 282 w 505"/>
                <a:gd name="T21" fmla="*/ 718 h 1121"/>
                <a:gd name="T22" fmla="*/ 226 w 505"/>
                <a:gd name="T23" fmla="*/ 742 h 1121"/>
                <a:gd name="T24" fmla="*/ 169 w 505"/>
                <a:gd name="T25" fmla="*/ 736 h 1121"/>
                <a:gd name="T26" fmla="*/ 133 w 505"/>
                <a:gd name="T27" fmla="*/ 567 h 1121"/>
                <a:gd name="T28" fmla="*/ 101 w 505"/>
                <a:gd name="T29" fmla="*/ 520 h 1121"/>
                <a:gd name="T30" fmla="*/ 51 w 505"/>
                <a:gd name="T31" fmla="*/ 502 h 1121"/>
                <a:gd name="T32" fmla="*/ 8 w 505"/>
                <a:gd name="T33" fmla="*/ 471 h 1121"/>
                <a:gd name="T34" fmla="*/ 23 w 505"/>
                <a:gd name="T35" fmla="*/ 445 h 1121"/>
                <a:gd name="T36" fmla="*/ 58 w 505"/>
                <a:gd name="T37" fmla="*/ 361 h 1121"/>
                <a:gd name="T38" fmla="*/ 67 w 505"/>
                <a:gd name="T39" fmla="*/ 277 h 1121"/>
                <a:gd name="T40" fmla="*/ 80 w 505"/>
                <a:gd name="T41" fmla="*/ 265 h 1121"/>
                <a:gd name="T42" fmla="*/ 113 w 505"/>
                <a:gd name="T43" fmla="*/ 258 h 1121"/>
                <a:gd name="T44" fmla="*/ 134 w 505"/>
                <a:gd name="T45" fmla="*/ 222 h 1121"/>
                <a:gd name="T46" fmla="*/ 140 w 505"/>
                <a:gd name="T47" fmla="*/ 117 h 1121"/>
                <a:gd name="T48" fmla="*/ 159 w 505"/>
                <a:gd name="T49" fmla="*/ 98 h 1121"/>
                <a:gd name="T50" fmla="*/ 213 w 505"/>
                <a:gd name="T51" fmla="*/ 74 h 1121"/>
                <a:gd name="T52" fmla="*/ 234 w 505"/>
                <a:gd name="T53" fmla="*/ 21 h 1121"/>
                <a:gd name="T54" fmla="*/ 277 w 505"/>
                <a:gd name="T55" fmla="*/ 31 h 1121"/>
                <a:gd name="T56" fmla="*/ 312 w 505"/>
                <a:gd name="T57" fmla="*/ 49 h 1121"/>
                <a:gd name="T58" fmla="*/ 337 w 505"/>
                <a:gd name="T59" fmla="*/ 122 h 1121"/>
                <a:gd name="T60" fmla="*/ 335 w 505"/>
                <a:gd name="T61" fmla="*/ 167 h 1121"/>
                <a:gd name="T62" fmla="*/ 300 w 505"/>
                <a:gd name="T63" fmla="*/ 216 h 1121"/>
                <a:gd name="T64" fmla="*/ 293 w 505"/>
                <a:gd name="T65" fmla="*/ 245 h 1121"/>
                <a:gd name="T66" fmla="*/ 309 w 505"/>
                <a:gd name="T67" fmla="*/ 261 h 1121"/>
                <a:gd name="T68" fmla="*/ 346 w 505"/>
                <a:gd name="T69" fmla="*/ 270 h 1121"/>
                <a:gd name="T70" fmla="*/ 371 w 505"/>
                <a:gd name="T71" fmla="*/ 291 h 1121"/>
                <a:gd name="T72" fmla="*/ 398 w 505"/>
                <a:gd name="T73" fmla="*/ 345 h 1121"/>
                <a:gd name="T74" fmla="*/ 430 w 505"/>
                <a:gd name="T75" fmla="*/ 400 h 1121"/>
                <a:gd name="T76" fmla="*/ 464 w 505"/>
                <a:gd name="T77" fmla="*/ 418 h 1121"/>
                <a:gd name="T78" fmla="*/ 505 w 505"/>
                <a:gd name="T79" fmla="*/ 418 h 1121"/>
                <a:gd name="T80" fmla="*/ 476 w 505"/>
                <a:gd name="T81" fmla="*/ 494 h 1121"/>
                <a:gd name="T82" fmla="*/ 427 w 505"/>
                <a:gd name="T83" fmla="*/ 510 h 1121"/>
                <a:gd name="T84" fmla="*/ 383 w 505"/>
                <a:gd name="T85" fmla="*/ 528 h 1121"/>
                <a:gd name="T86" fmla="*/ 360 w 505"/>
                <a:gd name="T87" fmla="*/ 572 h 1121"/>
                <a:gd name="T88" fmla="*/ 370 w 505"/>
                <a:gd name="T89" fmla="*/ 637 h 1121"/>
                <a:gd name="T90" fmla="*/ 402 w 505"/>
                <a:gd name="T91" fmla="*/ 683 h 1121"/>
                <a:gd name="T92" fmla="*/ 430 w 505"/>
                <a:gd name="T93" fmla="*/ 735 h 1121"/>
                <a:gd name="T94" fmla="*/ 428 w 505"/>
                <a:gd name="T95" fmla="*/ 776 h 1121"/>
                <a:gd name="T96" fmla="*/ 419 w 505"/>
                <a:gd name="T97" fmla="*/ 801 h 1121"/>
                <a:gd name="T98" fmla="*/ 435 w 505"/>
                <a:gd name="T99" fmla="*/ 851 h 1121"/>
                <a:gd name="T100" fmla="*/ 483 w 505"/>
                <a:gd name="T101" fmla="*/ 965 h 1121"/>
                <a:gd name="T102" fmla="*/ 458 w 505"/>
                <a:gd name="T103" fmla="*/ 1082 h 1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05" h="1121">
                  <a:moveTo>
                    <a:pt x="446" y="1121"/>
                  </a:moveTo>
                  <a:lnTo>
                    <a:pt x="445" y="1106"/>
                  </a:lnTo>
                  <a:lnTo>
                    <a:pt x="443" y="1091"/>
                  </a:lnTo>
                  <a:lnTo>
                    <a:pt x="440" y="1079"/>
                  </a:lnTo>
                  <a:lnTo>
                    <a:pt x="438" y="1067"/>
                  </a:lnTo>
                  <a:lnTo>
                    <a:pt x="437" y="1056"/>
                  </a:lnTo>
                  <a:lnTo>
                    <a:pt x="437" y="1045"/>
                  </a:lnTo>
                  <a:lnTo>
                    <a:pt x="438" y="1040"/>
                  </a:lnTo>
                  <a:lnTo>
                    <a:pt x="439" y="1034"/>
                  </a:lnTo>
                  <a:lnTo>
                    <a:pt x="443" y="1028"/>
                  </a:lnTo>
                  <a:lnTo>
                    <a:pt x="446" y="1022"/>
                  </a:lnTo>
                  <a:lnTo>
                    <a:pt x="430" y="1022"/>
                  </a:lnTo>
                  <a:lnTo>
                    <a:pt x="420" y="1022"/>
                  </a:lnTo>
                  <a:lnTo>
                    <a:pt x="411" y="1022"/>
                  </a:lnTo>
                  <a:lnTo>
                    <a:pt x="399" y="1022"/>
                  </a:lnTo>
                  <a:lnTo>
                    <a:pt x="399" y="1001"/>
                  </a:lnTo>
                  <a:lnTo>
                    <a:pt x="399" y="988"/>
                  </a:lnTo>
                  <a:lnTo>
                    <a:pt x="399" y="975"/>
                  </a:lnTo>
                  <a:lnTo>
                    <a:pt x="399" y="961"/>
                  </a:lnTo>
                  <a:lnTo>
                    <a:pt x="405" y="957"/>
                  </a:lnTo>
                  <a:lnTo>
                    <a:pt x="411" y="953"/>
                  </a:lnTo>
                  <a:lnTo>
                    <a:pt x="414" y="949"/>
                  </a:lnTo>
                  <a:lnTo>
                    <a:pt x="416" y="946"/>
                  </a:lnTo>
                  <a:lnTo>
                    <a:pt x="419" y="939"/>
                  </a:lnTo>
                  <a:lnTo>
                    <a:pt x="419" y="931"/>
                  </a:lnTo>
                  <a:lnTo>
                    <a:pt x="419" y="922"/>
                  </a:lnTo>
                  <a:lnTo>
                    <a:pt x="419" y="915"/>
                  </a:lnTo>
                  <a:lnTo>
                    <a:pt x="419" y="908"/>
                  </a:lnTo>
                  <a:lnTo>
                    <a:pt x="419" y="899"/>
                  </a:lnTo>
                  <a:lnTo>
                    <a:pt x="413" y="899"/>
                  </a:lnTo>
                  <a:lnTo>
                    <a:pt x="409" y="899"/>
                  </a:lnTo>
                  <a:lnTo>
                    <a:pt x="404" y="898"/>
                  </a:lnTo>
                  <a:lnTo>
                    <a:pt x="402" y="896"/>
                  </a:lnTo>
                  <a:lnTo>
                    <a:pt x="400" y="895"/>
                  </a:lnTo>
                  <a:lnTo>
                    <a:pt x="398" y="893"/>
                  </a:lnTo>
                  <a:lnTo>
                    <a:pt x="397" y="891"/>
                  </a:lnTo>
                  <a:lnTo>
                    <a:pt x="395" y="889"/>
                  </a:lnTo>
                  <a:lnTo>
                    <a:pt x="394" y="879"/>
                  </a:lnTo>
                  <a:lnTo>
                    <a:pt x="392" y="868"/>
                  </a:lnTo>
                  <a:lnTo>
                    <a:pt x="382" y="838"/>
                  </a:lnTo>
                  <a:lnTo>
                    <a:pt x="371" y="811"/>
                  </a:lnTo>
                  <a:lnTo>
                    <a:pt x="360" y="786"/>
                  </a:lnTo>
                  <a:lnTo>
                    <a:pt x="348" y="764"/>
                  </a:lnTo>
                  <a:lnTo>
                    <a:pt x="336" y="741"/>
                  </a:lnTo>
                  <a:lnTo>
                    <a:pt x="324" y="719"/>
                  </a:lnTo>
                  <a:lnTo>
                    <a:pt x="312" y="695"/>
                  </a:lnTo>
                  <a:lnTo>
                    <a:pt x="300" y="672"/>
                  </a:lnTo>
                  <a:lnTo>
                    <a:pt x="299" y="684"/>
                  </a:lnTo>
                  <a:lnTo>
                    <a:pt x="298" y="694"/>
                  </a:lnTo>
                  <a:lnTo>
                    <a:pt x="296" y="703"/>
                  </a:lnTo>
                  <a:lnTo>
                    <a:pt x="292" y="710"/>
                  </a:lnTo>
                  <a:lnTo>
                    <a:pt x="291" y="713"/>
                  </a:lnTo>
                  <a:lnTo>
                    <a:pt x="288" y="715"/>
                  </a:lnTo>
                  <a:lnTo>
                    <a:pt x="286" y="717"/>
                  </a:lnTo>
                  <a:lnTo>
                    <a:pt x="282" y="718"/>
                  </a:lnTo>
                  <a:lnTo>
                    <a:pt x="276" y="720"/>
                  </a:lnTo>
                  <a:lnTo>
                    <a:pt x="266" y="721"/>
                  </a:lnTo>
                  <a:lnTo>
                    <a:pt x="246" y="751"/>
                  </a:lnTo>
                  <a:lnTo>
                    <a:pt x="238" y="748"/>
                  </a:lnTo>
                  <a:lnTo>
                    <a:pt x="226" y="742"/>
                  </a:lnTo>
                  <a:lnTo>
                    <a:pt x="214" y="736"/>
                  </a:lnTo>
                  <a:lnTo>
                    <a:pt x="207" y="733"/>
                  </a:lnTo>
                  <a:lnTo>
                    <a:pt x="190" y="734"/>
                  </a:lnTo>
                  <a:lnTo>
                    <a:pt x="176" y="735"/>
                  </a:lnTo>
                  <a:lnTo>
                    <a:pt x="169" y="736"/>
                  </a:lnTo>
                  <a:lnTo>
                    <a:pt x="165" y="736"/>
                  </a:lnTo>
                  <a:lnTo>
                    <a:pt x="162" y="735"/>
                  </a:lnTo>
                  <a:lnTo>
                    <a:pt x="159" y="733"/>
                  </a:lnTo>
                  <a:lnTo>
                    <a:pt x="167" y="646"/>
                  </a:lnTo>
                  <a:lnTo>
                    <a:pt x="133" y="567"/>
                  </a:lnTo>
                  <a:lnTo>
                    <a:pt x="122" y="551"/>
                  </a:lnTo>
                  <a:lnTo>
                    <a:pt x="112" y="539"/>
                  </a:lnTo>
                  <a:lnTo>
                    <a:pt x="107" y="533"/>
                  </a:lnTo>
                  <a:lnTo>
                    <a:pt x="103" y="527"/>
                  </a:lnTo>
                  <a:lnTo>
                    <a:pt x="101" y="520"/>
                  </a:lnTo>
                  <a:lnTo>
                    <a:pt x="100" y="511"/>
                  </a:lnTo>
                  <a:lnTo>
                    <a:pt x="85" y="508"/>
                  </a:lnTo>
                  <a:lnTo>
                    <a:pt x="74" y="505"/>
                  </a:lnTo>
                  <a:lnTo>
                    <a:pt x="62" y="504"/>
                  </a:lnTo>
                  <a:lnTo>
                    <a:pt x="51" y="502"/>
                  </a:lnTo>
                  <a:lnTo>
                    <a:pt x="41" y="498"/>
                  </a:lnTo>
                  <a:lnTo>
                    <a:pt x="32" y="493"/>
                  </a:lnTo>
                  <a:lnTo>
                    <a:pt x="23" y="487"/>
                  </a:lnTo>
                  <a:lnTo>
                    <a:pt x="16" y="479"/>
                  </a:lnTo>
                  <a:lnTo>
                    <a:pt x="8" y="471"/>
                  </a:lnTo>
                  <a:lnTo>
                    <a:pt x="0" y="462"/>
                  </a:lnTo>
                  <a:lnTo>
                    <a:pt x="8" y="458"/>
                  </a:lnTo>
                  <a:lnTo>
                    <a:pt x="13" y="454"/>
                  </a:lnTo>
                  <a:lnTo>
                    <a:pt x="19" y="450"/>
                  </a:lnTo>
                  <a:lnTo>
                    <a:pt x="23" y="445"/>
                  </a:lnTo>
                  <a:lnTo>
                    <a:pt x="31" y="435"/>
                  </a:lnTo>
                  <a:lnTo>
                    <a:pt x="38" y="422"/>
                  </a:lnTo>
                  <a:lnTo>
                    <a:pt x="45" y="397"/>
                  </a:lnTo>
                  <a:lnTo>
                    <a:pt x="54" y="369"/>
                  </a:lnTo>
                  <a:lnTo>
                    <a:pt x="58" y="361"/>
                  </a:lnTo>
                  <a:lnTo>
                    <a:pt x="62" y="351"/>
                  </a:lnTo>
                  <a:lnTo>
                    <a:pt x="64" y="340"/>
                  </a:lnTo>
                  <a:lnTo>
                    <a:pt x="65" y="328"/>
                  </a:lnTo>
                  <a:lnTo>
                    <a:pt x="67" y="302"/>
                  </a:lnTo>
                  <a:lnTo>
                    <a:pt x="67" y="277"/>
                  </a:lnTo>
                  <a:lnTo>
                    <a:pt x="67" y="274"/>
                  </a:lnTo>
                  <a:lnTo>
                    <a:pt x="68" y="272"/>
                  </a:lnTo>
                  <a:lnTo>
                    <a:pt x="70" y="269"/>
                  </a:lnTo>
                  <a:lnTo>
                    <a:pt x="73" y="268"/>
                  </a:lnTo>
                  <a:lnTo>
                    <a:pt x="80" y="265"/>
                  </a:lnTo>
                  <a:lnTo>
                    <a:pt x="88" y="264"/>
                  </a:lnTo>
                  <a:lnTo>
                    <a:pt x="96" y="263"/>
                  </a:lnTo>
                  <a:lnTo>
                    <a:pt x="103" y="262"/>
                  </a:lnTo>
                  <a:lnTo>
                    <a:pt x="110" y="261"/>
                  </a:lnTo>
                  <a:lnTo>
                    <a:pt x="113" y="258"/>
                  </a:lnTo>
                  <a:lnTo>
                    <a:pt x="119" y="253"/>
                  </a:lnTo>
                  <a:lnTo>
                    <a:pt x="124" y="247"/>
                  </a:lnTo>
                  <a:lnTo>
                    <a:pt x="129" y="239"/>
                  </a:lnTo>
                  <a:lnTo>
                    <a:pt x="132" y="231"/>
                  </a:lnTo>
                  <a:lnTo>
                    <a:pt x="134" y="222"/>
                  </a:lnTo>
                  <a:lnTo>
                    <a:pt x="136" y="213"/>
                  </a:lnTo>
                  <a:lnTo>
                    <a:pt x="137" y="202"/>
                  </a:lnTo>
                  <a:lnTo>
                    <a:pt x="140" y="192"/>
                  </a:lnTo>
                  <a:lnTo>
                    <a:pt x="141" y="152"/>
                  </a:lnTo>
                  <a:lnTo>
                    <a:pt x="140" y="117"/>
                  </a:lnTo>
                  <a:lnTo>
                    <a:pt x="141" y="114"/>
                  </a:lnTo>
                  <a:lnTo>
                    <a:pt x="143" y="110"/>
                  </a:lnTo>
                  <a:lnTo>
                    <a:pt x="145" y="107"/>
                  </a:lnTo>
                  <a:lnTo>
                    <a:pt x="150" y="104"/>
                  </a:lnTo>
                  <a:lnTo>
                    <a:pt x="159" y="98"/>
                  </a:lnTo>
                  <a:lnTo>
                    <a:pt x="170" y="91"/>
                  </a:lnTo>
                  <a:lnTo>
                    <a:pt x="193" y="83"/>
                  </a:lnTo>
                  <a:lnTo>
                    <a:pt x="207" y="80"/>
                  </a:lnTo>
                  <a:lnTo>
                    <a:pt x="210" y="77"/>
                  </a:lnTo>
                  <a:lnTo>
                    <a:pt x="213" y="74"/>
                  </a:lnTo>
                  <a:lnTo>
                    <a:pt x="217" y="70"/>
                  </a:lnTo>
                  <a:lnTo>
                    <a:pt x="219" y="66"/>
                  </a:lnTo>
                  <a:lnTo>
                    <a:pt x="224" y="56"/>
                  </a:lnTo>
                  <a:lnTo>
                    <a:pt x="227" y="45"/>
                  </a:lnTo>
                  <a:lnTo>
                    <a:pt x="234" y="21"/>
                  </a:lnTo>
                  <a:lnTo>
                    <a:pt x="240" y="0"/>
                  </a:lnTo>
                  <a:lnTo>
                    <a:pt x="251" y="7"/>
                  </a:lnTo>
                  <a:lnTo>
                    <a:pt x="260" y="15"/>
                  </a:lnTo>
                  <a:lnTo>
                    <a:pt x="269" y="23"/>
                  </a:lnTo>
                  <a:lnTo>
                    <a:pt x="277" y="31"/>
                  </a:lnTo>
                  <a:lnTo>
                    <a:pt x="286" y="39"/>
                  </a:lnTo>
                  <a:lnTo>
                    <a:pt x="294" y="44"/>
                  </a:lnTo>
                  <a:lnTo>
                    <a:pt x="300" y="47"/>
                  </a:lnTo>
                  <a:lnTo>
                    <a:pt x="305" y="48"/>
                  </a:lnTo>
                  <a:lnTo>
                    <a:pt x="312" y="49"/>
                  </a:lnTo>
                  <a:lnTo>
                    <a:pt x="320" y="49"/>
                  </a:lnTo>
                  <a:lnTo>
                    <a:pt x="325" y="75"/>
                  </a:lnTo>
                  <a:lnTo>
                    <a:pt x="332" y="99"/>
                  </a:lnTo>
                  <a:lnTo>
                    <a:pt x="335" y="110"/>
                  </a:lnTo>
                  <a:lnTo>
                    <a:pt x="337" y="122"/>
                  </a:lnTo>
                  <a:lnTo>
                    <a:pt x="338" y="134"/>
                  </a:lnTo>
                  <a:lnTo>
                    <a:pt x="339" y="147"/>
                  </a:lnTo>
                  <a:lnTo>
                    <a:pt x="338" y="155"/>
                  </a:lnTo>
                  <a:lnTo>
                    <a:pt x="337" y="161"/>
                  </a:lnTo>
                  <a:lnTo>
                    <a:pt x="335" y="167"/>
                  </a:lnTo>
                  <a:lnTo>
                    <a:pt x="332" y="173"/>
                  </a:lnTo>
                  <a:lnTo>
                    <a:pt x="324" y="183"/>
                  </a:lnTo>
                  <a:lnTo>
                    <a:pt x="316" y="194"/>
                  </a:lnTo>
                  <a:lnTo>
                    <a:pt x="308" y="204"/>
                  </a:lnTo>
                  <a:lnTo>
                    <a:pt x="300" y="216"/>
                  </a:lnTo>
                  <a:lnTo>
                    <a:pt x="297" y="221"/>
                  </a:lnTo>
                  <a:lnTo>
                    <a:pt x="294" y="227"/>
                  </a:lnTo>
                  <a:lnTo>
                    <a:pt x="293" y="233"/>
                  </a:lnTo>
                  <a:lnTo>
                    <a:pt x="292" y="240"/>
                  </a:lnTo>
                  <a:lnTo>
                    <a:pt x="293" y="245"/>
                  </a:lnTo>
                  <a:lnTo>
                    <a:pt x="294" y="250"/>
                  </a:lnTo>
                  <a:lnTo>
                    <a:pt x="297" y="253"/>
                  </a:lnTo>
                  <a:lnTo>
                    <a:pt x="300" y="256"/>
                  </a:lnTo>
                  <a:lnTo>
                    <a:pt x="304" y="258"/>
                  </a:lnTo>
                  <a:lnTo>
                    <a:pt x="309" y="261"/>
                  </a:lnTo>
                  <a:lnTo>
                    <a:pt x="313" y="262"/>
                  </a:lnTo>
                  <a:lnTo>
                    <a:pt x="319" y="264"/>
                  </a:lnTo>
                  <a:lnTo>
                    <a:pt x="330" y="266"/>
                  </a:lnTo>
                  <a:lnTo>
                    <a:pt x="341" y="268"/>
                  </a:lnTo>
                  <a:lnTo>
                    <a:pt x="346" y="270"/>
                  </a:lnTo>
                  <a:lnTo>
                    <a:pt x="350" y="272"/>
                  </a:lnTo>
                  <a:lnTo>
                    <a:pt x="355" y="274"/>
                  </a:lnTo>
                  <a:lnTo>
                    <a:pt x="359" y="277"/>
                  </a:lnTo>
                  <a:lnTo>
                    <a:pt x="366" y="284"/>
                  </a:lnTo>
                  <a:lnTo>
                    <a:pt x="371" y="291"/>
                  </a:lnTo>
                  <a:lnTo>
                    <a:pt x="375" y="298"/>
                  </a:lnTo>
                  <a:lnTo>
                    <a:pt x="378" y="304"/>
                  </a:lnTo>
                  <a:lnTo>
                    <a:pt x="384" y="319"/>
                  </a:lnTo>
                  <a:lnTo>
                    <a:pt x="392" y="333"/>
                  </a:lnTo>
                  <a:lnTo>
                    <a:pt x="398" y="345"/>
                  </a:lnTo>
                  <a:lnTo>
                    <a:pt x="404" y="359"/>
                  </a:lnTo>
                  <a:lnTo>
                    <a:pt x="411" y="374"/>
                  </a:lnTo>
                  <a:lnTo>
                    <a:pt x="420" y="387"/>
                  </a:lnTo>
                  <a:lnTo>
                    <a:pt x="425" y="394"/>
                  </a:lnTo>
                  <a:lnTo>
                    <a:pt x="430" y="400"/>
                  </a:lnTo>
                  <a:lnTo>
                    <a:pt x="436" y="405"/>
                  </a:lnTo>
                  <a:lnTo>
                    <a:pt x="442" y="409"/>
                  </a:lnTo>
                  <a:lnTo>
                    <a:pt x="448" y="413"/>
                  </a:lnTo>
                  <a:lnTo>
                    <a:pt x="456" y="416"/>
                  </a:lnTo>
                  <a:lnTo>
                    <a:pt x="464" y="418"/>
                  </a:lnTo>
                  <a:lnTo>
                    <a:pt x="472" y="418"/>
                  </a:lnTo>
                  <a:lnTo>
                    <a:pt x="477" y="418"/>
                  </a:lnTo>
                  <a:lnTo>
                    <a:pt x="487" y="418"/>
                  </a:lnTo>
                  <a:lnTo>
                    <a:pt x="498" y="418"/>
                  </a:lnTo>
                  <a:lnTo>
                    <a:pt x="505" y="418"/>
                  </a:lnTo>
                  <a:lnTo>
                    <a:pt x="499" y="439"/>
                  </a:lnTo>
                  <a:lnTo>
                    <a:pt x="489" y="460"/>
                  </a:lnTo>
                  <a:lnTo>
                    <a:pt x="483" y="470"/>
                  </a:lnTo>
                  <a:lnTo>
                    <a:pt x="479" y="482"/>
                  </a:lnTo>
                  <a:lnTo>
                    <a:pt x="476" y="494"/>
                  </a:lnTo>
                  <a:lnTo>
                    <a:pt x="472" y="505"/>
                  </a:lnTo>
                  <a:lnTo>
                    <a:pt x="479" y="499"/>
                  </a:lnTo>
                  <a:lnTo>
                    <a:pt x="458" y="503"/>
                  </a:lnTo>
                  <a:lnTo>
                    <a:pt x="437" y="507"/>
                  </a:lnTo>
                  <a:lnTo>
                    <a:pt x="427" y="510"/>
                  </a:lnTo>
                  <a:lnTo>
                    <a:pt x="417" y="512"/>
                  </a:lnTo>
                  <a:lnTo>
                    <a:pt x="408" y="515"/>
                  </a:lnTo>
                  <a:lnTo>
                    <a:pt x="399" y="519"/>
                  </a:lnTo>
                  <a:lnTo>
                    <a:pt x="391" y="523"/>
                  </a:lnTo>
                  <a:lnTo>
                    <a:pt x="383" y="528"/>
                  </a:lnTo>
                  <a:lnTo>
                    <a:pt x="376" y="534"/>
                  </a:lnTo>
                  <a:lnTo>
                    <a:pt x="370" y="543"/>
                  </a:lnTo>
                  <a:lnTo>
                    <a:pt x="366" y="551"/>
                  </a:lnTo>
                  <a:lnTo>
                    <a:pt x="363" y="561"/>
                  </a:lnTo>
                  <a:lnTo>
                    <a:pt x="360" y="572"/>
                  </a:lnTo>
                  <a:lnTo>
                    <a:pt x="359" y="585"/>
                  </a:lnTo>
                  <a:lnTo>
                    <a:pt x="360" y="601"/>
                  </a:lnTo>
                  <a:lnTo>
                    <a:pt x="363" y="614"/>
                  </a:lnTo>
                  <a:lnTo>
                    <a:pt x="366" y="626"/>
                  </a:lnTo>
                  <a:lnTo>
                    <a:pt x="370" y="637"/>
                  </a:lnTo>
                  <a:lnTo>
                    <a:pt x="376" y="647"/>
                  </a:lnTo>
                  <a:lnTo>
                    <a:pt x="382" y="657"/>
                  </a:lnTo>
                  <a:lnTo>
                    <a:pt x="389" y="666"/>
                  </a:lnTo>
                  <a:lnTo>
                    <a:pt x="395" y="675"/>
                  </a:lnTo>
                  <a:lnTo>
                    <a:pt x="402" y="683"/>
                  </a:lnTo>
                  <a:lnTo>
                    <a:pt x="409" y="692"/>
                  </a:lnTo>
                  <a:lnTo>
                    <a:pt x="415" y="701"/>
                  </a:lnTo>
                  <a:lnTo>
                    <a:pt x="421" y="712"/>
                  </a:lnTo>
                  <a:lnTo>
                    <a:pt x="425" y="723"/>
                  </a:lnTo>
                  <a:lnTo>
                    <a:pt x="430" y="735"/>
                  </a:lnTo>
                  <a:lnTo>
                    <a:pt x="432" y="748"/>
                  </a:lnTo>
                  <a:lnTo>
                    <a:pt x="433" y="764"/>
                  </a:lnTo>
                  <a:lnTo>
                    <a:pt x="432" y="769"/>
                  </a:lnTo>
                  <a:lnTo>
                    <a:pt x="431" y="773"/>
                  </a:lnTo>
                  <a:lnTo>
                    <a:pt x="428" y="776"/>
                  </a:lnTo>
                  <a:lnTo>
                    <a:pt x="425" y="780"/>
                  </a:lnTo>
                  <a:lnTo>
                    <a:pt x="423" y="784"/>
                  </a:lnTo>
                  <a:lnTo>
                    <a:pt x="421" y="789"/>
                  </a:lnTo>
                  <a:lnTo>
                    <a:pt x="420" y="794"/>
                  </a:lnTo>
                  <a:lnTo>
                    <a:pt x="419" y="801"/>
                  </a:lnTo>
                  <a:lnTo>
                    <a:pt x="420" y="809"/>
                  </a:lnTo>
                  <a:lnTo>
                    <a:pt x="421" y="818"/>
                  </a:lnTo>
                  <a:lnTo>
                    <a:pt x="423" y="826"/>
                  </a:lnTo>
                  <a:lnTo>
                    <a:pt x="426" y="834"/>
                  </a:lnTo>
                  <a:lnTo>
                    <a:pt x="435" y="851"/>
                  </a:lnTo>
                  <a:lnTo>
                    <a:pt x="445" y="868"/>
                  </a:lnTo>
                  <a:lnTo>
                    <a:pt x="467" y="903"/>
                  </a:lnTo>
                  <a:lnTo>
                    <a:pt x="486" y="937"/>
                  </a:lnTo>
                  <a:lnTo>
                    <a:pt x="486" y="951"/>
                  </a:lnTo>
                  <a:lnTo>
                    <a:pt x="483" y="965"/>
                  </a:lnTo>
                  <a:lnTo>
                    <a:pt x="482" y="980"/>
                  </a:lnTo>
                  <a:lnTo>
                    <a:pt x="479" y="997"/>
                  </a:lnTo>
                  <a:lnTo>
                    <a:pt x="472" y="1027"/>
                  </a:lnTo>
                  <a:lnTo>
                    <a:pt x="466" y="1057"/>
                  </a:lnTo>
                  <a:lnTo>
                    <a:pt x="458" y="1082"/>
                  </a:lnTo>
                  <a:lnTo>
                    <a:pt x="451" y="1103"/>
                  </a:lnTo>
                  <a:lnTo>
                    <a:pt x="447" y="1116"/>
                  </a:lnTo>
                  <a:lnTo>
                    <a:pt x="446" y="1121"/>
                  </a:lnTo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159" name="Freeform 263"/>
            <p:cNvSpPr>
              <a:spLocks/>
            </p:cNvSpPr>
            <p:nvPr>
              <p:custDataLst>
                <p:tags r:id="rId40"/>
              </p:custDataLst>
            </p:nvPr>
          </p:nvSpPr>
          <p:spPr bwMode="auto">
            <a:xfrm>
              <a:off x="3316666" y="4518779"/>
              <a:ext cx="124643" cy="70004"/>
            </a:xfrm>
            <a:custGeom>
              <a:avLst/>
              <a:gdLst>
                <a:gd name="T0" fmla="*/ 2147483647 w 180"/>
                <a:gd name="T1" fmla="*/ 2147483647 h 112"/>
                <a:gd name="T2" fmla="*/ 2147483647 w 180"/>
                <a:gd name="T3" fmla="*/ 2147483647 h 112"/>
                <a:gd name="T4" fmla="*/ 2147483647 w 180"/>
                <a:gd name="T5" fmla="*/ 2147483647 h 112"/>
                <a:gd name="T6" fmla="*/ 2147483647 w 180"/>
                <a:gd name="T7" fmla="*/ 2147483647 h 112"/>
                <a:gd name="T8" fmla="*/ 2147483647 w 180"/>
                <a:gd name="T9" fmla="*/ 2147483647 h 112"/>
                <a:gd name="T10" fmla="*/ 2147483647 w 180"/>
                <a:gd name="T11" fmla="*/ 2147483647 h 112"/>
                <a:gd name="T12" fmla="*/ 2147483647 w 180"/>
                <a:gd name="T13" fmla="*/ 2147483647 h 112"/>
                <a:gd name="T14" fmla="*/ 2147483647 w 180"/>
                <a:gd name="T15" fmla="*/ 2147483647 h 112"/>
                <a:gd name="T16" fmla="*/ 2147483647 w 180"/>
                <a:gd name="T17" fmla="*/ 2147483647 h 112"/>
                <a:gd name="T18" fmla="*/ 2147483647 w 180"/>
                <a:gd name="T19" fmla="*/ 2147483647 h 112"/>
                <a:gd name="T20" fmla="*/ 2147483647 w 180"/>
                <a:gd name="T21" fmla="*/ 2147483647 h 112"/>
                <a:gd name="T22" fmla="*/ 2147483647 w 180"/>
                <a:gd name="T23" fmla="*/ 2147483647 h 112"/>
                <a:gd name="T24" fmla="*/ 2147483647 w 180"/>
                <a:gd name="T25" fmla="*/ 2147483647 h 112"/>
                <a:gd name="T26" fmla="*/ 2147483647 w 180"/>
                <a:gd name="T27" fmla="*/ 2147483647 h 112"/>
                <a:gd name="T28" fmla="*/ 2147483647 w 180"/>
                <a:gd name="T29" fmla="*/ 2147483647 h 112"/>
                <a:gd name="T30" fmla="*/ 2147483647 w 180"/>
                <a:gd name="T31" fmla="*/ 2147483647 h 112"/>
                <a:gd name="T32" fmla="*/ 2147483647 w 180"/>
                <a:gd name="T33" fmla="*/ 2147483647 h 112"/>
                <a:gd name="T34" fmla="*/ 2147483647 w 180"/>
                <a:gd name="T35" fmla="*/ 2147483647 h 112"/>
                <a:gd name="T36" fmla="*/ 2147483647 w 180"/>
                <a:gd name="T37" fmla="*/ 2147483647 h 112"/>
                <a:gd name="T38" fmla="*/ 2147483647 w 180"/>
                <a:gd name="T39" fmla="*/ 2147483647 h 112"/>
                <a:gd name="T40" fmla="*/ 2147483647 w 180"/>
                <a:gd name="T41" fmla="*/ 2147483647 h 112"/>
                <a:gd name="T42" fmla="*/ 2147483647 w 180"/>
                <a:gd name="T43" fmla="*/ 2147483647 h 112"/>
                <a:gd name="T44" fmla="*/ 0 w 180"/>
                <a:gd name="T45" fmla="*/ 2147483647 h 112"/>
                <a:gd name="T46" fmla="*/ 2147483647 w 180"/>
                <a:gd name="T47" fmla="*/ 2147483647 h 112"/>
                <a:gd name="T48" fmla="*/ 2147483647 w 180"/>
                <a:gd name="T49" fmla="*/ 2147483647 h 112"/>
                <a:gd name="T50" fmla="*/ 2147483647 w 180"/>
                <a:gd name="T51" fmla="*/ 2147483647 h 112"/>
                <a:gd name="T52" fmla="*/ 2147483647 w 180"/>
                <a:gd name="T53" fmla="*/ 2147483647 h 112"/>
                <a:gd name="T54" fmla="*/ 2147483647 w 180"/>
                <a:gd name="T55" fmla="*/ 2147483647 h 112"/>
                <a:gd name="T56" fmla="*/ 2147483647 w 180"/>
                <a:gd name="T57" fmla="*/ 0 h 112"/>
                <a:gd name="T58" fmla="*/ 2147483647 w 180"/>
                <a:gd name="T59" fmla="*/ 2147483647 h 112"/>
                <a:gd name="T60" fmla="*/ 2147483647 w 180"/>
                <a:gd name="T61" fmla="*/ 2147483647 h 112"/>
                <a:gd name="T62" fmla="*/ 2147483647 w 180"/>
                <a:gd name="T63" fmla="*/ 2147483647 h 11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80" h="112">
                  <a:moveTo>
                    <a:pt x="180" y="7"/>
                  </a:moveTo>
                  <a:lnTo>
                    <a:pt x="171" y="24"/>
                  </a:lnTo>
                  <a:lnTo>
                    <a:pt x="163" y="39"/>
                  </a:lnTo>
                  <a:lnTo>
                    <a:pt x="152" y="53"/>
                  </a:lnTo>
                  <a:lnTo>
                    <a:pt x="141" y="66"/>
                  </a:lnTo>
                  <a:lnTo>
                    <a:pt x="129" y="80"/>
                  </a:lnTo>
                  <a:lnTo>
                    <a:pt x="115" y="92"/>
                  </a:lnTo>
                  <a:lnTo>
                    <a:pt x="101" y="102"/>
                  </a:lnTo>
                  <a:lnTo>
                    <a:pt x="87" y="112"/>
                  </a:lnTo>
                  <a:lnTo>
                    <a:pt x="82" y="107"/>
                  </a:lnTo>
                  <a:lnTo>
                    <a:pt x="79" y="101"/>
                  </a:lnTo>
                  <a:lnTo>
                    <a:pt x="76" y="95"/>
                  </a:lnTo>
                  <a:lnTo>
                    <a:pt x="74" y="88"/>
                  </a:lnTo>
                  <a:lnTo>
                    <a:pt x="70" y="81"/>
                  </a:lnTo>
                  <a:lnTo>
                    <a:pt x="68" y="74"/>
                  </a:lnTo>
                  <a:lnTo>
                    <a:pt x="65" y="69"/>
                  </a:lnTo>
                  <a:lnTo>
                    <a:pt x="60" y="63"/>
                  </a:lnTo>
                  <a:lnTo>
                    <a:pt x="45" y="48"/>
                  </a:lnTo>
                  <a:lnTo>
                    <a:pt x="36" y="38"/>
                  </a:lnTo>
                  <a:lnTo>
                    <a:pt x="30" y="33"/>
                  </a:lnTo>
                  <a:lnTo>
                    <a:pt x="25" y="31"/>
                  </a:lnTo>
                  <a:lnTo>
                    <a:pt x="18" y="30"/>
                  </a:lnTo>
                  <a:lnTo>
                    <a:pt x="0" y="26"/>
                  </a:lnTo>
                  <a:lnTo>
                    <a:pt x="26" y="14"/>
                  </a:lnTo>
                  <a:lnTo>
                    <a:pt x="41" y="9"/>
                  </a:lnTo>
                  <a:lnTo>
                    <a:pt x="56" y="5"/>
                  </a:lnTo>
                  <a:lnTo>
                    <a:pt x="74" y="3"/>
                  </a:lnTo>
                  <a:lnTo>
                    <a:pt x="93" y="1"/>
                  </a:lnTo>
                  <a:lnTo>
                    <a:pt x="114" y="0"/>
                  </a:lnTo>
                  <a:lnTo>
                    <a:pt x="135" y="1"/>
                  </a:lnTo>
                  <a:lnTo>
                    <a:pt x="157" y="3"/>
                  </a:lnTo>
                  <a:lnTo>
                    <a:pt x="180" y="7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0" name="Freeform 264"/>
            <p:cNvSpPr>
              <a:spLocks/>
            </p:cNvSpPr>
            <p:nvPr>
              <p:custDataLst>
                <p:tags r:id="rId41"/>
              </p:custDataLst>
            </p:nvPr>
          </p:nvSpPr>
          <p:spPr bwMode="auto">
            <a:xfrm>
              <a:off x="3446197" y="4617162"/>
              <a:ext cx="114866" cy="119195"/>
            </a:xfrm>
            <a:custGeom>
              <a:avLst/>
              <a:gdLst>
                <a:gd name="T0" fmla="*/ 0 w 173"/>
                <a:gd name="T1" fmla="*/ 2147483647 h 192"/>
                <a:gd name="T2" fmla="*/ 2147483647 w 173"/>
                <a:gd name="T3" fmla="*/ 2147483647 h 192"/>
                <a:gd name="T4" fmla="*/ 2147483647 w 173"/>
                <a:gd name="T5" fmla="*/ 2147483647 h 192"/>
                <a:gd name="T6" fmla="*/ 2147483647 w 173"/>
                <a:gd name="T7" fmla="*/ 2147483647 h 192"/>
                <a:gd name="T8" fmla="*/ 2147483647 w 173"/>
                <a:gd name="T9" fmla="*/ 2147483647 h 192"/>
                <a:gd name="T10" fmla="*/ 2147483647 w 173"/>
                <a:gd name="T11" fmla="*/ 2147483647 h 192"/>
                <a:gd name="T12" fmla="*/ 2147483647 w 173"/>
                <a:gd name="T13" fmla="*/ 2147483647 h 192"/>
                <a:gd name="T14" fmla="*/ 2147483647 w 173"/>
                <a:gd name="T15" fmla="*/ 2147483647 h 192"/>
                <a:gd name="T16" fmla="*/ 2147483647 w 173"/>
                <a:gd name="T17" fmla="*/ 2147483647 h 192"/>
                <a:gd name="T18" fmla="*/ 2147483647 w 173"/>
                <a:gd name="T19" fmla="*/ 2147483647 h 192"/>
                <a:gd name="T20" fmla="*/ 2147483647 w 173"/>
                <a:gd name="T21" fmla="*/ 0 h 192"/>
                <a:gd name="T22" fmla="*/ 2147483647 w 173"/>
                <a:gd name="T23" fmla="*/ 2147483647 h 192"/>
                <a:gd name="T24" fmla="*/ 2147483647 w 173"/>
                <a:gd name="T25" fmla="*/ 2147483647 h 192"/>
                <a:gd name="T26" fmla="*/ 2147483647 w 173"/>
                <a:gd name="T27" fmla="*/ 2147483647 h 192"/>
                <a:gd name="T28" fmla="*/ 2147483647 w 173"/>
                <a:gd name="T29" fmla="*/ 2147483647 h 192"/>
                <a:gd name="T30" fmla="*/ 2147483647 w 173"/>
                <a:gd name="T31" fmla="*/ 2147483647 h 192"/>
                <a:gd name="T32" fmla="*/ 2147483647 w 173"/>
                <a:gd name="T33" fmla="*/ 2147483647 h 192"/>
                <a:gd name="T34" fmla="*/ 2147483647 w 173"/>
                <a:gd name="T35" fmla="*/ 2147483647 h 192"/>
                <a:gd name="T36" fmla="*/ 2147483647 w 173"/>
                <a:gd name="T37" fmla="*/ 2147483647 h 192"/>
                <a:gd name="T38" fmla="*/ 2147483647 w 173"/>
                <a:gd name="T39" fmla="*/ 2147483647 h 192"/>
                <a:gd name="T40" fmla="*/ 2147483647 w 173"/>
                <a:gd name="T41" fmla="*/ 2147483647 h 192"/>
                <a:gd name="T42" fmla="*/ 2147483647 w 173"/>
                <a:gd name="T43" fmla="*/ 2147483647 h 192"/>
                <a:gd name="T44" fmla="*/ 2147483647 w 173"/>
                <a:gd name="T45" fmla="*/ 2147483647 h 192"/>
                <a:gd name="T46" fmla="*/ 2147483647 w 173"/>
                <a:gd name="T47" fmla="*/ 2147483647 h 192"/>
                <a:gd name="T48" fmla="*/ 2147483647 w 173"/>
                <a:gd name="T49" fmla="*/ 2147483647 h 192"/>
                <a:gd name="T50" fmla="*/ 2147483647 w 173"/>
                <a:gd name="T51" fmla="*/ 2147483647 h 192"/>
                <a:gd name="T52" fmla="*/ 2147483647 w 173"/>
                <a:gd name="T53" fmla="*/ 2147483647 h 192"/>
                <a:gd name="T54" fmla="*/ 2147483647 w 173"/>
                <a:gd name="T55" fmla="*/ 2147483647 h 192"/>
                <a:gd name="T56" fmla="*/ 2147483647 w 173"/>
                <a:gd name="T57" fmla="*/ 2147483647 h 192"/>
                <a:gd name="T58" fmla="*/ 2147483647 w 173"/>
                <a:gd name="T59" fmla="*/ 2147483647 h 192"/>
                <a:gd name="T60" fmla="*/ 2147483647 w 173"/>
                <a:gd name="T61" fmla="*/ 2147483647 h 192"/>
                <a:gd name="T62" fmla="*/ 2147483647 w 173"/>
                <a:gd name="T63" fmla="*/ 2147483647 h 192"/>
                <a:gd name="T64" fmla="*/ 2147483647 w 173"/>
                <a:gd name="T65" fmla="*/ 2147483647 h 192"/>
                <a:gd name="T66" fmla="*/ 2147483647 w 173"/>
                <a:gd name="T67" fmla="*/ 2147483647 h 192"/>
                <a:gd name="T68" fmla="*/ 2147483647 w 173"/>
                <a:gd name="T69" fmla="*/ 2147483647 h 192"/>
                <a:gd name="T70" fmla="*/ 2147483647 w 173"/>
                <a:gd name="T71" fmla="*/ 2147483647 h 192"/>
                <a:gd name="T72" fmla="*/ 2147483647 w 173"/>
                <a:gd name="T73" fmla="*/ 2147483647 h 192"/>
                <a:gd name="T74" fmla="*/ 2147483647 w 173"/>
                <a:gd name="T75" fmla="*/ 2147483647 h 192"/>
                <a:gd name="T76" fmla="*/ 2147483647 w 173"/>
                <a:gd name="T77" fmla="*/ 2147483647 h 192"/>
                <a:gd name="T78" fmla="*/ 2147483647 w 173"/>
                <a:gd name="T79" fmla="*/ 2147483647 h 192"/>
                <a:gd name="T80" fmla="*/ 2147483647 w 173"/>
                <a:gd name="T81" fmla="*/ 2147483647 h 192"/>
                <a:gd name="T82" fmla="*/ 2147483647 w 173"/>
                <a:gd name="T83" fmla="*/ 2147483647 h 192"/>
                <a:gd name="T84" fmla="*/ 0 w 173"/>
                <a:gd name="T85" fmla="*/ 2147483647 h 19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73" h="192">
                  <a:moveTo>
                    <a:pt x="0" y="68"/>
                  </a:moveTo>
                  <a:lnTo>
                    <a:pt x="27" y="42"/>
                  </a:lnTo>
                  <a:lnTo>
                    <a:pt x="51" y="21"/>
                  </a:lnTo>
                  <a:lnTo>
                    <a:pt x="56" y="16"/>
                  </a:lnTo>
                  <a:lnTo>
                    <a:pt x="63" y="12"/>
                  </a:lnTo>
                  <a:lnTo>
                    <a:pt x="70" y="8"/>
                  </a:lnTo>
                  <a:lnTo>
                    <a:pt x="76" y="6"/>
                  </a:lnTo>
                  <a:lnTo>
                    <a:pt x="83" y="3"/>
                  </a:lnTo>
                  <a:lnTo>
                    <a:pt x="90" y="2"/>
                  </a:lnTo>
                  <a:lnTo>
                    <a:pt x="98" y="1"/>
                  </a:lnTo>
                  <a:lnTo>
                    <a:pt x="107" y="0"/>
                  </a:lnTo>
                  <a:lnTo>
                    <a:pt x="116" y="1"/>
                  </a:lnTo>
                  <a:lnTo>
                    <a:pt x="124" y="2"/>
                  </a:lnTo>
                  <a:lnTo>
                    <a:pt x="132" y="5"/>
                  </a:lnTo>
                  <a:lnTo>
                    <a:pt x="139" y="8"/>
                  </a:lnTo>
                  <a:lnTo>
                    <a:pt x="145" y="13"/>
                  </a:lnTo>
                  <a:lnTo>
                    <a:pt x="151" y="19"/>
                  </a:lnTo>
                  <a:lnTo>
                    <a:pt x="155" y="24"/>
                  </a:lnTo>
                  <a:lnTo>
                    <a:pt x="160" y="30"/>
                  </a:lnTo>
                  <a:lnTo>
                    <a:pt x="163" y="37"/>
                  </a:lnTo>
                  <a:lnTo>
                    <a:pt x="166" y="43"/>
                  </a:lnTo>
                  <a:lnTo>
                    <a:pt x="168" y="50"/>
                  </a:lnTo>
                  <a:lnTo>
                    <a:pt x="169" y="57"/>
                  </a:lnTo>
                  <a:lnTo>
                    <a:pt x="172" y="72"/>
                  </a:lnTo>
                  <a:lnTo>
                    <a:pt x="173" y="87"/>
                  </a:lnTo>
                  <a:lnTo>
                    <a:pt x="157" y="114"/>
                  </a:lnTo>
                  <a:lnTo>
                    <a:pt x="146" y="137"/>
                  </a:lnTo>
                  <a:lnTo>
                    <a:pt x="139" y="148"/>
                  </a:lnTo>
                  <a:lnTo>
                    <a:pt x="130" y="160"/>
                  </a:lnTo>
                  <a:lnTo>
                    <a:pt x="117" y="174"/>
                  </a:lnTo>
                  <a:lnTo>
                    <a:pt x="99" y="192"/>
                  </a:lnTo>
                  <a:lnTo>
                    <a:pt x="86" y="183"/>
                  </a:lnTo>
                  <a:lnTo>
                    <a:pt x="74" y="176"/>
                  </a:lnTo>
                  <a:lnTo>
                    <a:pt x="63" y="169"/>
                  </a:lnTo>
                  <a:lnTo>
                    <a:pt x="54" y="163"/>
                  </a:lnTo>
                  <a:lnTo>
                    <a:pt x="46" y="156"/>
                  </a:lnTo>
                  <a:lnTo>
                    <a:pt x="40" y="150"/>
                  </a:lnTo>
                  <a:lnTo>
                    <a:pt x="34" y="144"/>
                  </a:lnTo>
                  <a:lnTo>
                    <a:pt x="30" y="137"/>
                  </a:lnTo>
                  <a:lnTo>
                    <a:pt x="22" y="123"/>
                  </a:lnTo>
                  <a:lnTo>
                    <a:pt x="16" y="107"/>
                  </a:lnTo>
                  <a:lnTo>
                    <a:pt x="9" y="90"/>
                  </a:lnTo>
                  <a:lnTo>
                    <a:pt x="0" y="6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1" name="Freeform 265"/>
            <p:cNvSpPr>
              <a:spLocks/>
            </p:cNvSpPr>
            <p:nvPr>
              <p:custDataLst>
                <p:tags r:id="rId42"/>
              </p:custDataLst>
            </p:nvPr>
          </p:nvSpPr>
          <p:spPr bwMode="auto">
            <a:xfrm>
              <a:off x="3512183" y="4677705"/>
              <a:ext cx="161302" cy="157034"/>
            </a:xfrm>
            <a:custGeom>
              <a:avLst/>
              <a:gdLst>
                <a:gd name="T0" fmla="*/ 2147483647 w 233"/>
                <a:gd name="T1" fmla="*/ 0 h 252"/>
                <a:gd name="T2" fmla="*/ 2147483647 w 233"/>
                <a:gd name="T3" fmla="*/ 2147483647 h 252"/>
                <a:gd name="T4" fmla="*/ 2147483647 w 233"/>
                <a:gd name="T5" fmla="*/ 2147483647 h 252"/>
                <a:gd name="T6" fmla="*/ 2147483647 w 233"/>
                <a:gd name="T7" fmla="*/ 2147483647 h 252"/>
                <a:gd name="T8" fmla="*/ 2147483647 w 233"/>
                <a:gd name="T9" fmla="*/ 2147483647 h 252"/>
                <a:gd name="T10" fmla="*/ 2147483647 w 233"/>
                <a:gd name="T11" fmla="*/ 2147483647 h 252"/>
                <a:gd name="T12" fmla="*/ 2147483647 w 233"/>
                <a:gd name="T13" fmla="*/ 0 h 252"/>
                <a:gd name="T14" fmla="*/ 2147483647 w 233"/>
                <a:gd name="T15" fmla="*/ 2147483647 h 252"/>
                <a:gd name="T16" fmla="*/ 2147483647 w 233"/>
                <a:gd name="T17" fmla="*/ 2147483647 h 252"/>
                <a:gd name="T18" fmla="*/ 2147483647 w 233"/>
                <a:gd name="T19" fmla="*/ 2147483647 h 252"/>
                <a:gd name="T20" fmla="*/ 2147483647 w 233"/>
                <a:gd name="T21" fmla="*/ 2147483647 h 252"/>
                <a:gd name="T22" fmla="*/ 2147483647 w 233"/>
                <a:gd name="T23" fmla="*/ 2147483647 h 252"/>
                <a:gd name="T24" fmla="*/ 2147483647 w 233"/>
                <a:gd name="T25" fmla="*/ 2147483647 h 252"/>
                <a:gd name="T26" fmla="*/ 2147483647 w 233"/>
                <a:gd name="T27" fmla="*/ 2147483647 h 252"/>
                <a:gd name="T28" fmla="*/ 2147483647 w 233"/>
                <a:gd name="T29" fmla="*/ 2147483647 h 252"/>
                <a:gd name="T30" fmla="*/ 2147483647 w 233"/>
                <a:gd name="T31" fmla="*/ 2147483647 h 252"/>
                <a:gd name="T32" fmla="*/ 2147483647 w 233"/>
                <a:gd name="T33" fmla="*/ 2147483647 h 252"/>
                <a:gd name="T34" fmla="*/ 2147483647 w 233"/>
                <a:gd name="T35" fmla="*/ 2147483647 h 252"/>
                <a:gd name="T36" fmla="*/ 2147483647 w 233"/>
                <a:gd name="T37" fmla="*/ 2147483647 h 252"/>
                <a:gd name="T38" fmla="*/ 2147483647 w 233"/>
                <a:gd name="T39" fmla="*/ 2147483647 h 252"/>
                <a:gd name="T40" fmla="*/ 2147483647 w 233"/>
                <a:gd name="T41" fmla="*/ 2147483647 h 252"/>
                <a:gd name="T42" fmla="*/ 2147483647 w 233"/>
                <a:gd name="T43" fmla="*/ 2147483647 h 252"/>
                <a:gd name="T44" fmla="*/ 2147483647 w 233"/>
                <a:gd name="T45" fmla="*/ 2147483647 h 252"/>
                <a:gd name="T46" fmla="*/ 2147483647 w 233"/>
                <a:gd name="T47" fmla="*/ 2147483647 h 252"/>
                <a:gd name="T48" fmla="*/ 2147483647 w 233"/>
                <a:gd name="T49" fmla="*/ 2147483647 h 252"/>
                <a:gd name="T50" fmla="*/ 2147483647 w 233"/>
                <a:gd name="T51" fmla="*/ 2147483647 h 252"/>
                <a:gd name="T52" fmla="*/ 2147483647 w 233"/>
                <a:gd name="T53" fmla="*/ 2147483647 h 252"/>
                <a:gd name="T54" fmla="*/ 2147483647 w 233"/>
                <a:gd name="T55" fmla="*/ 2147483647 h 252"/>
                <a:gd name="T56" fmla="*/ 2147483647 w 233"/>
                <a:gd name="T57" fmla="*/ 2147483647 h 252"/>
                <a:gd name="T58" fmla="*/ 2147483647 w 233"/>
                <a:gd name="T59" fmla="*/ 2147483647 h 252"/>
                <a:gd name="T60" fmla="*/ 2147483647 w 233"/>
                <a:gd name="T61" fmla="*/ 2147483647 h 252"/>
                <a:gd name="T62" fmla="*/ 2147483647 w 233"/>
                <a:gd name="T63" fmla="*/ 2147483647 h 252"/>
                <a:gd name="T64" fmla="*/ 2147483647 w 233"/>
                <a:gd name="T65" fmla="*/ 2147483647 h 252"/>
                <a:gd name="T66" fmla="*/ 2147483647 w 233"/>
                <a:gd name="T67" fmla="*/ 2147483647 h 252"/>
                <a:gd name="T68" fmla="*/ 2147483647 w 233"/>
                <a:gd name="T69" fmla="*/ 2147483647 h 252"/>
                <a:gd name="T70" fmla="*/ 2147483647 w 233"/>
                <a:gd name="T71" fmla="*/ 2147483647 h 252"/>
                <a:gd name="T72" fmla="*/ 2147483647 w 233"/>
                <a:gd name="T73" fmla="*/ 2147483647 h 252"/>
                <a:gd name="T74" fmla="*/ 2147483647 w 233"/>
                <a:gd name="T75" fmla="*/ 2147483647 h 252"/>
                <a:gd name="T76" fmla="*/ 2147483647 w 233"/>
                <a:gd name="T77" fmla="*/ 2147483647 h 252"/>
                <a:gd name="T78" fmla="*/ 2147483647 w 233"/>
                <a:gd name="T79" fmla="*/ 2147483647 h 252"/>
                <a:gd name="T80" fmla="*/ 2147483647 w 233"/>
                <a:gd name="T81" fmla="*/ 2147483647 h 252"/>
                <a:gd name="T82" fmla="*/ 2147483647 w 233"/>
                <a:gd name="T83" fmla="*/ 2147483647 h 252"/>
                <a:gd name="T84" fmla="*/ 2147483647 w 233"/>
                <a:gd name="T85" fmla="*/ 2147483647 h 252"/>
                <a:gd name="T86" fmla="*/ 2147483647 w 233"/>
                <a:gd name="T87" fmla="*/ 2147483647 h 252"/>
                <a:gd name="T88" fmla="*/ 2147483647 w 233"/>
                <a:gd name="T89" fmla="*/ 2147483647 h 252"/>
                <a:gd name="T90" fmla="*/ 2147483647 w 233"/>
                <a:gd name="T91" fmla="*/ 2147483647 h 252"/>
                <a:gd name="T92" fmla="*/ 2147483647 w 233"/>
                <a:gd name="T93" fmla="*/ 2147483647 h 252"/>
                <a:gd name="T94" fmla="*/ 0 w 233"/>
                <a:gd name="T95" fmla="*/ 2147483647 h 252"/>
                <a:gd name="T96" fmla="*/ 2147483647 w 233"/>
                <a:gd name="T97" fmla="*/ 2147483647 h 252"/>
                <a:gd name="T98" fmla="*/ 2147483647 w 233"/>
                <a:gd name="T99" fmla="*/ 2147483647 h 252"/>
                <a:gd name="T100" fmla="*/ 2147483647 w 233"/>
                <a:gd name="T101" fmla="*/ 2147483647 h 252"/>
                <a:gd name="T102" fmla="*/ 2147483647 w 233"/>
                <a:gd name="T103" fmla="*/ 2147483647 h 252"/>
                <a:gd name="T104" fmla="*/ 2147483647 w 233"/>
                <a:gd name="T105" fmla="*/ 2147483647 h 252"/>
                <a:gd name="T106" fmla="*/ 2147483647 w 233"/>
                <a:gd name="T107" fmla="*/ 0 h 25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33" h="252">
                  <a:moveTo>
                    <a:pt x="74" y="0"/>
                  </a:moveTo>
                  <a:lnTo>
                    <a:pt x="83" y="2"/>
                  </a:lnTo>
                  <a:lnTo>
                    <a:pt x="89" y="3"/>
                  </a:lnTo>
                  <a:lnTo>
                    <a:pt x="95" y="3"/>
                  </a:lnTo>
                  <a:lnTo>
                    <a:pt x="99" y="2"/>
                  </a:lnTo>
                  <a:lnTo>
                    <a:pt x="106" y="1"/>
                  </a:lnTo>
                  <a:lnTo>
                    <a:pt x="113" y="0"/>
                  </a:lnTo>
                  <a:lnTo>
                    <a:pt x="125" y="17"/>
                  </a:lnTo>
                  <a:lnTo>
                    <a:pt x="140" y="37"/>
                  </a:lnTo>
                  <a:lnTo>
                    <a:pt x="144" y="42"/>
                  </a:lnTo>
                  <a:lnTo>
                    <a:pt x="148" y="46"/>
                  </a:lnTo>
                  <a:lnTo>
                    <a:pt x="153" y="49"/>
                  </a:lnTo>
                  <a:lnTo>
                    <a:pt x="157" y="52"/>
                  </a:lnTo>
                  <a:lnTo>
                    <a:pt x="163" y="54"/>
                  </a:lnTo>
                  <a:lnTo>
                    <a:pt x="168" y="56"/>
                  </a:lnTo>
                  <a:lnTo>
                    <a:pt x="174" y="56"/>
                  </a:lnTo>
                  <a:lnTo>
                    <a:pt x="180" y="56"/>
                  </a:lnTo>
                  <a:lnTo>
                    <a:pt x="180" y="80"/>
                  </a:lnTo>
                  <a:lnTo>
                    <a:pt x="193" y="103"/>
                  </a:lnTo>
                  <a:lnTo>
                    <a:pt x="212" y="128"/>
                  </a:lnTo>
                  <a:lnTo>
                    <a:pt x="215" y="135"/>
                  </a:lnTo>
                  <a:lnTo>
                    <a:pt x="220" y="142"/>
                  </a:lnTo>
                  <a:lnTo>
                    <a:pt x="223" y="151"/>
                  </a:lnTo>
                  <a:lnTo>
                    <a:pt x="226" y="160"/>
                  </a:lnTo>
                  <a:lnTo>
                    <a:pt x="230" y="170"/>
                  </a:lnTo>
                  <a:lnTo>
                    <a:pt x="232" y="180"/>
                  </a:lnTo>
                  <a:lnTo>
                    <a:pt x="233" y="191"/>
                  </a:lnTo>
                  <a:lnTo>
                    <a:pt x="233" y="204"/>
                  </a:lnTo>
                  <a:lnTo>
                    <a:pt x="232" y="216"/>
                  </a:lnTo>
                  <a:lnTo>
                    <a:pt x="230" y="228"/>
                  </a:lnTo>
                  <a:lnTo>
                    <a:pt x="227" y="240"/>
                  </a:lnTo>
                  <a:lnTo>
                    <a:pt x="226" y="252"/>
                  </a:lnTo>
                  <a:lnTo>
                    <a:pt x="222" y="252"/>
                  </a:lnTo>
                  <a:lnTo>
                    <a:pt x="215" y="250"/>
                  </a:lnTo>
                  <a:lnTo>
                    <a:pt x="208" y="246"/>
                  </a:lnTo>
                  <a:lnTo>
                    <a:pt x="198" y="241"/>
                  </a:lnTo>
                  <a:lnTo>
                    <a:pt x="176" y="226"/>
                  </a:lnTo>
                  <a:lnTo>
                    <a:pt x="151" y="208"/>
                  </a:lnTo>
                  <a:lnTo>
                    <a:pt x="125" y="186"/>
                  </a:lnTo>
                  <a:lnTo>
                    <a:pt x="100" y="165"/>
                  </a:lnTo>
                  <a:lnTo>
                    <a:pt x="78" y="145"/>
                  </a:lnTo>
                  <a:lnTo>
                    <a:pt x="61" y="129"/>
                  </a:lnTo>
                  <a:lnTo>
                    <a:pt x="55" y="125"/>
                  </a:lnTo>
                  <a:lnTo>
                    <a:pt x="48" y="120"/>
                  </a:lnTo>
                  <a:lnTo>
                    <a:pt x="41" y="116"/>
                  </a:lnTo>
                  <a:lnTo>
                    <a:pt x="33" y="112"/>
                  </a:lnTo>
                  <a:lnTo>
                    <a:pt x="17" y="104"/>
                  </a:lnTo>
                  <a:lnTo>
                    <a:pt x="0" y="99"/>
                  </a:lnTo>
                  <a:lnTo>
                    <a:pt x="40" y="63"/>
                  </a:lnTo>
                  <a:lnTo>
                    <a:pt x="59" y="43"/>
                  </a:lnTo>
                  <a:lnTo>
                    <a:pt x="65" y="33"/>
                  </a:lnTo>
                  <a:lnTo>
                    <a:pt x="69" y="25"/>
                  </a:lnTo>
                  <a:lnTo>
                    <a:pt x="72" y="14"/>
                  </a:lnTo>
                  <a:lnTo>
                    <a:pt x="74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2" name="Freeform 266"/>
            <p:cNvSpPr>
              <a:spLocks/>
            </p:cNvSpPr>
            <p:nvPr>
              <p:custDataLst>
                <p:tags r:id="rId43"/>
              </p:custDataLst>
            </p:nvPr>
          </p:nvSpPr>
          <p:spPr bwMode="auto">
            <a:xfrm>
              <a:off x="3842119" y="4581215"/>
              <a:ext cx="161302" cy="240280"/>
            </a:xfrm>
            <a:custGeom>
              <a:avLst/>
              <a:gdLst>
                <a:gd name="T0" fmla="*/ 2147483647 w 246"/>
                <a:gd name="T1" fmla="*/ 2147483647 h 380"/>
                <a:gd name="T2" fmla="*/ 2147483647 w 246"/>
                <a:gd name="T3" fmla="*/ 2147483647 h 380"/>
                <a:gd name="T4" fmla="*/ 2147483647 w 246"/>
                <a:gd name="T5" fmla="*/ 2147483647 h 380"/>
                <a:gd name="T6" fmla="*/ 2147483647 w 246"/>
                <a:gd name="T7" fmla="*/ 2147483647 h 380"/>
                <a:gd name="T8" fmla="*/ 2147483647 w 246"/>
                <a:gd name="T9" fmla="*/ 2147483647 h 380"/>
                <a:gd name="T10" fmla="*/ 2147483647 w 246"/>
                <a:gd name="T11" fmla="*/ 2147483647 h 380"/>
                <a:gd name="T12" fmla="*/ 2147483647 w 246"/>
                <a:gd name="T13" fmla="*/ 2147483647 h 380"/>
                <a:gd name="T14" fmla="*/ 2147483647 w 246"/>
                <a:gd name="T15" fmla="*/ 2147483647 h 380"/>
                <a:gd name="T16" fmla="*/ 2147483647 w 246"/>
                <a:gd name="T17" fmla="*/ 2147483647 h 380"/>
                <a:gd name="T18" fmla="*/ 2147483647 w 246"/>
                <a:gd name="T19" fmla="*/ 2147483647 h 380"/>
                <a:gd name="T20" fmla="*/ 2147483647 w 246"/>
                <a:gd name="T21" fmla="*/ 2147483647 h 380"/>
                <a:gd name="T22" fmla="*/ 2147483647 w 246"/>
                <a:gd name="T23" fmla="*/ 2147483647 h 380"/>
                <a:gd name="T24" fmla="*/ 2147483647 w 246"/>
                <a:gd name="T25" fmla="*/ 2147483647 h 380"/>
                <a:gd name="T26" fmla="*/ 2147483647 w 246"/>
                <a:gd name="T27" fmla="*/ 2147483647 h 380"/>
                <a:gd name="T28" fmla="*/ 0 w 246"/>
                <a:gd name="T29" fmla="*/ 2147483647 h 380"/>
                <a:gd name="T30" fmla="*/ 2147483647 w 246"/>
                <a:gd name="T31" fmla="*/ 2147483647 h 380"/>
                <a:gd name="T32" fmla="*/ 2147483647 w 246"/>
                <a:gd name="T33" fmla="*/ 2147483647 h 380"/>
                <a:gd name="T34" fmla="*/ 2147483647 w 246"/>
                <a:gd name="T35" fmla="*/ 2147483647 h 380"/>
                <a:gd name="T36" fmla="*/ 2147483647 w 246"/>
                <a:gd name="T37" fmla="*/ 2147483647 h 380"/>
                <a:gd name="T38" fmla="*/ 2147483647 w 246"/>
                <a:gd name="T39" fmla="*/ 2147483647 h 380"/>
                <a:gd name="T40" fmla="*/ 2147483647 w 246"/>
                <a:gd name="T41" fmla="*/ 2147483647 h 380"/>
                <a:gd name="T42" fmla="*/ 2147483647 w 246"/>
                <a:gd name="T43" fmla="*/ 2147483647 h 380"/>
                <a:gd name="T44" fmla="*/ 2147483647 w 246"/>
                <a:gd name="T45" fmla="*/ 2147483647 h 380"/>
                <a:gd name="T46" fmla="*/ 2147483647 w 246"/>
                <a:gd name="T47" fmla="*/ 2147483647 h 380"/>
                <a:gd name="T48" fmla="*/ 2147483647 w 246"/>
                <a:gd name="T49" fmla="*/ 2147483647 h 380"/>
                <a:gd name="T50" fmla="*/ 2147483647 w 246"/>
                <a:gd name="T51" fmla="*/ 2147483647 h 380"/>
                <a:gd name="T52" fmla="*/ 2147483647 w 246"/>
                <a:gd name="T53" fmla="*/ 2147483647 h 380"/>
                <a:gd name="T54" fmla="*/ 2147483647 w 246"/>
                <a:gd name="T55" fmla="*/ 2147483647 h 380"/>
                <a:gd name="T56" fmla="*/ 2147483647 w 246"/>
                <a:gd name="T57" fmla="*/ 2147483647 h 380"/>
                <a:gd name="T58" fmla="*/ 2147483647 w 246"/>
                <a:gd name="T59" fmla="*/ 2147483647 h 380"/>
                <a:gd name="T60" fmla="*/ 2147483647 w 246"/>
                <a:gd name="T61" fmla="*/ 2147483647 h 380"/>
                <a:gd name="T62" fmla="*/ 2147483647 w 246"/>
                <a:gd name="T63" fmla="*/ 0 h 380"/>
                <a:gd name="T64" fmla="*/ 2147483647 w 246"/>
                <a:gd name="T65" fmla="*/ 0 h 380"/>
                <a:gd name="T66" fmla="*/ 2147483647 w 246"/>
                <a:gd name="T67" fmla="*/ 2147483647 h 380"/>
                <a:gd name="T68" fmla="*/ 2147483647 w 246"/>
                <a:gd name="T69" fmla="*/ 2147483647 h 380"/>
                <a:gd name="T70" fmla="*/ 2147483647 w 246"/>
                <a:gd name="T71" fmla="*/ 2147483647 h 380"/>
                <a:gd name="T72" fmla="*/ 2147483647 w 246"/>
                <a:gd name="T73" fmla="*/ 2147483647 h 380"/>
                <a:gd name="T74" fmla="*/ 2147483647 w 246"/>
                <a:gd name="T75" fmla="*/ 2147483647 h 380"/>
                <a:gd name="T76" fmla="*/ 2147483647 w 246"/>
                <a:gd name="T77" fmla="*/ 2147483647 h 380"/>
                <a:gd name="T78" fmla="*/ 2147483647 w 246"/>
                <a:gd name="T79" fmla="*/ 2147483647 h 380"/>
                <a:gd name="T80" fmla="*/ 2147483647 w 246"/>
                <a:gd name="T81" fmla="*/ 2147483647 h 380"/>
                <a:gd name="T82" fmla="*/ 2147483647 w 246"/>
                <a:gd name="T83" fmla="*/ 2147483647 h 380"/>
                <a:gd name="T84" fmla="*/ 2147483647 w 246"/>
                <a:gd name="T85" fmla="*/ 2147483647 h 380"/>
                <a:gd name="T86" fmla="*/ 2147483647 w 246"/>
                <a:gd name="T87" fmla="*/ 2147483647 h 380"/>
                <a:gd name="T88" fmla="*/ 2147483647 w 246"/>
                <a:gd name="T89" fmla="*/ 2147483647 h 380"/>
                <a:gd name="T90" fmla="*/ 2147483647 w 246"/>
                <a:gd name="T91" fmla="*/ 2147483647 h 380"/>
                <a:gd name="T92" fmla="*/ 2147483647 w 246"/>
                <a:gd name="T93" fmla="*/ 2147483647 h 380"/>
                <a:gd name="T94" fmla="*/ 2147483647 w 246"/>
                <a:gd name="T95" fmla="*/ 2147483647 h 380"/>
                <a:gd name="T96" fmla="*/ 2147483647 w 246"/>
                <a:gd name="T97" fmla="*/ 2147483647 h 380"/>
                <a:gd name="T98" fmla="*/ 2147483647 w 246"/>
                <a:gd name="T99" fmla="*/ 2147483647 h 380"/>
                <a:gd name="T100" fmla="*/ 2147483647 w 246"/>
                <a:gd name="T101" fmla="*/ 2147483647 h 380"/>
                <a:gd name="T102" fmla="*/ 2147483647 w 246"/>
                <a:gd name="T103" fmla="*/ 2147483647 h 380"/>
                <a:gd name="T104" fmla="*/ 2147483647 w 246"/>
                <a:gd name="T105" fmla="*/ 2147483647 h 380"/>
                <a:gd name="T106" fmla="*/ 2147483647 w 246"/>
                <a:gd name="T107" fmla="*/ 2147483647 h 380"/>
                <a:gd name="T108" fmla="*/ 2147483647 w 246"/>
                <a:gd name="T109" fmla="*/ 2147483647 h 380"/>
                <a:gd name="T110" fmla="*/ 2147483647 w 246"/>
                <a:gd name="T111" fmla="*/ 2147483647 h 380"/>
                <a:gd name="T112" fmla="*/ 2147483647 w 246"/>
                <a:gd name="T113" fmla="*/ 2147483647 h 380"/>
                <a:gd name="T114" fmla="*/ 2147483647 w 246"/>
                <a:gd name="T115" fmla="*/ 2147483647 h 380"/>
                <a:gd name="T116" fmla="*/ 2147483647 w 246"/>
                <a:gd name="T117" fmla="*/ 2147483647 h 380"/>
                <a:gd name="T118" fmla="*/ 2147483647 w 246"/>
                <a:gd name="T119" fmla="*/ 2147483647 h 380"/>
                <a:gd name="T120" fmla="*/ 2147483647 w 246"/>
                <a:gd name="T121" fmla="*/ 2147483647 h 38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46" h="380">
                  <a:moveTo>
                    <a:pt x="13" y="376"/>
                  </a:moveTo>
                  <a:lnTo>
                    <a:pt x="14" y="367"/>
                  </a:lnTo>
                  <a:lnTo>
                    <a:pt x="15" y="359"/>
                  </a:lnTo>
                  <a:lnTo>
                    <a:pt x="18" y="351"/>
                  </a:lnTo>
                  <a:lnTo>
                    <a:pt x="20" y="344"/>
                  </a:lnTo>
                  <a:lnTo>
                    <a:pt x="25" y="333"/>
                  </a:lnTo>
                  <a:lnTo>
                    <a:pt x="26" y="327"/>
                  </a:lnTo>
                  <a:lnTo>
                    <a:pt x="25" y="321"/>
                  </a:lnTo>
                  <a:lnTo>
                    <a:pt x="23" y="314"/>
                  </a:lnTo>
                  <a:lnTo>
                    <a:pt x="19" y="305"/>
                  </a:lnTo>
                  <a:lnTo>
                    <a:pt x="13" y="295"/>
                  </a:lnTo>
                  <a:lnTo>
                    <a:pt x="9" y="285"/>
                  </a:lnTo>
                  <a:lnTo>
                    <a:pt x="4" y="275"/>
                  </a:lnTo>
                  <a:lnTo>
                    <a:pt x="1" y="267"/>
                  </a:lnTo>
                  <a:lnTo>
                    <a:pt x="0" y="259"/>
                  </a:lnTo>
                  <a:lnTo>
                    <a:pt x="1" y="251"/>
                  </a:lnTo>
                  <a:lnTo>
                    <a:pt x="2" y="243"/>
                  </a:lnTo>
                  <a:lnTo>
                    <a:pt x="3" y="236"/>
                  </a:lnTo>
                  <a:lnTo>
                    <a:pt x="6" y="230"/>
                  </a:lnTo>
                  <a:lnTo>
                    <a:pt x="11" y="218"/>
                  </a:lnTo>
                  <a:lnTo>
                    <a:pt x="19" y="207"/>
                  </a:lnTo>
                  <a:lnTo>
                    <a:pt x="26" y="197"/>
                  </a:lnTo>
                  <a:lnTo>
                    <a:pt x="34" y="185"/>
                  </a:lnTo>
                  <a:lnTo>
                    <a:pt x="41" y="173"/>
                  </a:lnTo>
                  <a:lnTo>
                    <a:pt x="47" y="160"/>
                  </a:lnTo>
                  <a:lnTo>
                    <a:pt x="26" y="73"/>
                  </a:lnTo>
                  <a:lnTo>
                    <a:pt x="26" y="50"/>
                  </a:lnTo>
                  <a:lnTo>
                    <a:pt x="24" y="33"/>
                  </a:lnTo>
                  <a:lnTo>
                    <a:pt x="24" y="25"/>
                  </a:lnTo>
                  <a:lnTo>
                    <a:pt x="24" y="16"/>
                  </a:lnTo>
                  <a:lnTo>
                    <a:pt x="25" y="8"/>
                  </a:lnTo>
                  <a:lnTo>
                    <a:pt x="26" y="0"/>
                  </a:lnTo>
                  <a:lnTo>
                    <a:pt x="180" y="0"/>
                  </a:lnTo>
                  <a:lnTo>
                    <a:pt x="220" y="129"/>
                  </a:lnTo>
                  <a:lnTo>
                    <a:pt x="220" y="210"/>
                  </a:lnTo>
                  <a:lnTo>
                    <a:pt x="220" y="220"/>
                  </a:lnTo>
                  <a:lnTo>
                    <a:pt x="221" y="230"/>
                  </a:lnTo>
                  <a:lnTo>
                    <a:pt x="223" y="240"/>
                  </a:lnTo>
                  <a:lnTo>
                    <a:pt x="225" y="250"/>
                  </a:lnTo>
                  <a:lnTo>
                    <a:pt x="228" y="259"/>
                  </a:lnTo>
                  <a:lnTo>
                    <a:pt x="234" y="268"/>
                  </a:lnTo>
                  <a:lnTo>
                    <a:pt x="239" y="278"/>
                  </a:lnTo>
                  <a:lnTo>
                    <a:pt x="246" y="289"/>
                  </a:lnTo>
                  <a:lnTo>
                    <a:pt x="224" y="295"/>
                  </a:lnTo>
                  <a:lnTo>
                    <a:pt x="202" y="302"/>
                  </a:lnTo>
                  <a:lnTo>
                    <a:pt x="181" y="310"/>
                  </a:lnTo>
                  <a:lnTo>
                    <a:pt x="160" y="319"/>
                  </a:lnTo>
                  <a:lnTo>
                    <a:pt x="141" y="328"/>
                  </a:lnTo>
                  <a:lnTo>
                    <a:pt x="120" y="338"/>
                  </a:lnTo>
                  <a:lnTo>
                    <a:pt x="100" y="347"/>
                  </a:lnTo>
                  <a:lnTo>
                    <a:pt x="80" y="358"/>
                  </a:lnTo>
                  <a:lnTo>
                    <a:pt x="75" y="363"/>
                  </a:lnTo>
                  <a:lnTo>
                    <a:pt x="69" y="367"/>
                  </a:lnTo>
                  <a:lnTo>
                    <a:pt x="62" y="372"/>
                  </a:lnTo>
                  <a:lnTo>
                    <a:pt x="54" y="376"/>
                  </a:lnTo>
                  <a:lnTo>
                    <a:pt x="46" y="379"/>
                  </a:lnTo>
                  <a:lnTo>
                    <a:pt x="36" y="380"/>
                  </a:lnTo>
                  <a:lnTo>
                    <a:pt x="31" y="380"/>
                  </a:lnTo>
                  <a:lnTo>
                    <a:pt x="25" y="379"/>
                  </a:lnTo>
                  <a:lnTo>
                    <a:pt x="20" y="378"/>
                  </a:lnTo>
                  <a:lnTo>
                    <a:pt x="13" y="37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3" name="Freeform 267"/>
            <p:cNvSpPr>
              <a:spLocks/>
            </p:cNvSpPr>
            <p:nvPr>
              <p:custDataLst>
                <p:tags r:id="rId44"/>
              </p:custDataLst>
            </p:nvPr>
          </p:nvSpPr>
          <p:spPr bwMode="auto">
            <a:xfrm>
              <a:off x="3306890" y="4480940"/>
              <a:ext cx="134419" cy="70004"/>
            </a:xfrm>
            <a:custGeom>
              <a:avLst/>
              <a:gdLst>
                <a:gd name="T0" fmla="*/ 2147483647 w 193"/>
                <a:gd name="T1" fmla="*/ 2147483647 h 38"/>
                <a:gd name="T2" fmla="*/ 2147483647 w 193"/>
                <a:gd name="T3" fmla="*/ 2147483647 h 38"/>
                <a:gd name="T4" fmla="*/ 2147483647 w 193"/>
                <a:gd name="T5" fmla="*/ 2147483647 h 38"/>
                <a:gd name="T6" fmla="*/ 2147483647 w 193"/>
                <a:gd name="T7" fmla="*/ 2147483647 h 38"/>
                <a:gd name="T8" fmla="*/ 2147483647 w 193"/>
                <a:gd name="T9" fmla="*/ 2147483647 h 38"/>
                <a:gd name="T10" fmla="*/ 2147483647 w 193"/>
                <a:gd name="T11" fmla="*/ 2147483647 h 38"/>
                <a:gd name="T12" fmla="*/ 2147483647 w 193"/>
                <a:gd name="T13" fmla="*/ 0 h 38"/>
                <a:gd name="T14" fmla="*/ 2147483647 w 193"/>
                <a:gd name="T15" fmla="*/ 2147483647 h 38"/>
                <a:gd name="T16" fmla="*/ 2147483647 w 193"/>
                <a:gd name="T17" fmla="*/ 2147483647 h 38"/>
                <a:gd name="T18" fmla="*/ 2147483647 w 193"/>
                <a:gd name="T19" fmla="*/ 2147483647 h 38"/>
                <a:gd name="T20" fmla="*/ 2147483647 w 193"/>
                <a:gd name="T21" fmla="*/ 2147483647 h 38"/>
                <a:gd name="T22" fmla="*/ 2147483647 w 193"/>
                <a:gd name="T23" fmla="*/ 2147483647 h 38"/>
                <a:gd name="T24" fmla="*/ 2147483647 w 193"/>
                <a:gd name="T25" fmla="*/ 2147483647 h 38"/>
                <a:gd name="T26" fmla="*/ 2147483647 w 193"/>
                <a:gd name="T27" fmla="*/ 2147483647 h 38"/>
                <a:gd name="T28" fmla="*/ 2147483647 w 193"/>
                <a:gd name="T29" fmla="*/ 2147483647 h 38"/>
                <a:gd name="T30" fmla="*/ 2147483647 w 193"/>
                <a:gd name="T31" fmla="*/ 2147483647 h 38"/>
                <a:gd name="T32" fmla="*/ 2147483647 w 193"/>
                <a:gd name="T33" fmla="*/ 2147483647 h 38"/>
                <a:gd name="T34" fmla="*/ 2147483647 w 193"/>
                <a:gd name="T35" fmla="*/ 2147483647 h 38"/>
                <a:gd name="T36" fmla="*/ 2147483647 w 193"/>
                <a:gd name="T37" fmla="*/ 2147483647 h 38"/>
                <a:gd name="T38" fmla="*/ 2147483647 w 193"/>
                <a:gd name="T39" fmla="*/ 2147483647 h 38"/>
                <a:gd name="T40" fmla="*/ 2147483647 w 193"/>
                <a:gd name="T41" fmla="*/ 2147483647 h 38"/>
                <a:gd name="T42" fmla="*/ 2147483647 w 193"/>
                <a:gd name="T43" fmla="*/ 2147483647 h 38"/>
                <a:gd name="T44" fmla="*/ 2147483647 w 193"/>
                <a:gd name="T45" fmla="*/ 2147483647 h 38"/>
                <a:gd name="T46" fmla="*/ 2147483647 w 193"/>
                <a:gd name="T47" fmla="*/ 2147483647 h 38"/>
                <a:gd name="T48" fmla="*/ 2147483647 w 193"/>
                <a:gd name="T49" fmla="*/ 2147483647 h 38"/>
                <a:gd name="T50" fmla="*/ 2147483647 w 193"/>
                <a:gd name="T51" fmla="*/ 2147483647 h 38"/>
                <a:gd name="T52" fmla="*/ 2147483647 w 193"/>
                <a:gd name="T53" fmla="*/ 2147483647 h 38"/>
                <a:gd name="T54" fmla="*/ 2147483647 w 193"/>
                <a:gd name="T55" fmla="*/ 2147483647 h 38"/>
                <a:gd name="T56" fmla="*/ 2147483647 w 193"/>
                <a:gd name="T57" fmla="*/ 2147483647 h 38"/>
                <a:gd name="T58" fmla="*/ 2147483647 w 193"/>
                <a:gd name="T59" fmla="*/ 2147483647 h 38"/>
                <a:gd name="T60" fmla="*/ 0 w 193"/>
                <a:gd name="T61" fmla="*/ 2147483647 h 38"/>
                <a:gd name="T62" fmla="*/ 0 w 193"/>
                <a:gd name="T63" fmla="*/ 2147483647 h 38"/>
                <a:gd name="T64" fmla="*/ 2147483647 w 193"/>
                <a:gd name="T65" fmla="*/ 2147483647 h 38"/>
                <a:gd name="T66" fmla="*/ 2147483647 w 193"/>
                <a:gd name="T67" fmla="*/ 2147483647 h 38"/>
                <a:gd name="T68" fmla="*/ 2147483647 w 193"/>
                <a:gd name="T69" fmla="*/ 2147483647 h 3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93" h="38">
                  <a:moveTo>
                    <a:pt x="7" y="20"/>
                  </a:moveTo>
                  <a:lnTo>
                    <a:pt x="38" y="11"/>
                  </a:lnTo>
                  <a:lnTo>
                    <a:pt x="67" y="5"/>
                  </a:lnTo>
                  <a:lnTo>
                    <a:pt x="80" y="3"/>
                  </a:lnTo>
                  <a:lnTo>
                    <a:pt x="94" y="2"/>
                  </a:lnTo>
                  <a:lnTo>
                    <a:pt x="110" y="1"/>
                  </a:lnTo>
                  <a:lnTo>
                    <a:pt x="126" y="0"/>
                  </a:lnTo>
                  <a:lnTo>
                    <a:pt x="138" y="1"/>
                  </a:lnTo>
                  <a:lnTo>
                    <a:pt x="149" y="1"/>
                  </a:lnTo>
                  <a:lnTo>
                    <a:pt x="160" y="2"/>
                  </a:lnTo>
                  <a:lnTo>
                    <a:pt x="169" y="4"/>
                  </a:lnTo>
                  <a:lnTo>
                    <a:pt x="178" y="6"/>
                  </a:lnTo>
                  <a:lnTo>
                    <a:pt x="184" y="11"/>
                  </a:lnTo>
                  <a:lnTo>
                    <a:pt x="187" y="13"/>
                  </a:lnTo>
                  <a:lnTo>
                    <a:pt x="189" y="18"/>
                  </a:lnTo>
                  <a:lnTo>
                    <a:pt x="191" y="21"/>
                  </a:lnTo>
                  <a:lnTo>
                    <a:pt x="193" y="26"/>
                  </a:lnTo>
                  <a:lnTo>
                    <a:pt x="183" y="27"/>
                  </a:lnTo>
                  <a:lnTo>
                    <a:pt x="173" y="28"/>
                  </a:lnTo>
                  <a:lnTo>
                    <a:pt x="165" y="28"/>
                  </a:lnTo>
                  <a:lnTo>
                    <a:pt x="156" y="28"/>
                  </a:lnTo>
                  <a:lnTo>
                    <a:pt x="138" y="27"/>
                  </a:lnTo>
                  <a:lnTo>
                    <a:pt x="120" y="26"/>
                  </a:lnTo>
                  <a:lnTo>
                    <a:pt x="103" y="26"/>
                  </a:lnTo>
                  <a:lnTo>
                    <a:pt x="89" y="28"/>
                  </a:lnTo>
                  <a:lnTo>
                    <a:pt x="76" y="30"/>
                  </a:lnTo>
                  <a:lnTo>
                    <a:pt x="63" y="32"/>
                  </a:lnTo>
                  <a:lnTo>
                    <a:pt x="49" y="34"/>
                  </a:lnTo>
                  <a:lnTo>
                    <a:pt x="35" y="36"/>
                  </a:lnTo>
                  <a:lnTo>
                    <a:pt x="19" y="37"/>
                  </a:lnTo>
                  <a:lnTo>
                    <a:pt x="0" y="38"/>
                  </a:lnTo>
                  <a:lnTo>
                    <a:pt x="0" y="33"/>
                  </a:lnTo>
                  <a:lnTo>
                    <a:pt x="1" y="29"/>
                  </a:lnTo>
                  <a:lnTo>
                    <a:pt x="3" y="24"/>
                  </a:lnTo>
                  <a:lnTo>
                    <a:pt x="7" y="2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4" name="Freeform 268"/>
            <p:cNvSpPr>
              <a:spLocks/>
            </p:cNvSpPr>
            <p:nvPr>
              <p:custDataLst>
                <p:tags r:id="rId45"/>
              </p:custDataLst>
            </p:nvPr>
          </p:nvSpPr>
          <p:spPr bwMode="auto">
            <a:xfrm>
              <a:off x="3961872" y="4573647"/>
              <a:ext cx="65988" cy="185414"/>
            </a:xfrm>
            <a:custGeom>
              <a:avLst/>
              <a:gdLst>
                <a:gd name="T0" fmla="*/ 2147483647 w 99"/>
                <a:gd name="T1" fmla="*/ 2147483647 h 301"/>
                <a:gd name="T2" fmla="*/ 2147483647 w 99"/>
                <a:gd name="T3" fmla="*/ 2147483647 h 301"/>
                <a:gd name="T4" fmla="*/ 2147483647 w 99"/>
                <a:gd name="T5" fmla="*/ 2147483647 h 301"/>
                <a:gd name="T6" fmla="*/ 2147483647 w 99"/>
                <a:gd name="T7" fmla="*/ 2147483647 h 301"/>
                <a:gd name="T8" fmla="*/ 2147483647 w 99"/>
                <a:gd name="T9" fmla="*/ 2147483647 h 301"/>
                <a:gd name="T10" fmla="*/ 2147483647 w 99"/>
                <a:gd name="T11" fmla="*/ 2147483647 h 301"/>
                <a:gd name="T12" fmla="*/ 2147483647 w 99"/>
                <a:gd name="T13" fmla="*/ 2147483647 h 301"/>
                <a:gd name="T14" fmla="*/ 2147483647 w 99"/>
                <a:gd name="T15" fmla="*/ 2147483647 h 301"/>
                <a:gd name="T16" fmla="*/ 2147483647 w 99"/>
                <a:gd name="T17" fmla="*/ 2147483647 h 301"/>
                <a:gd name="T18" fmla="*/ 2147483647 w 99"/>
                <a:gd name="T19" fmla="*/ 2147483647 h 301"/>
                <a:gd name="T20" fmla="*/ 2147483647 w 99"/>
                <a:gd name="T21" fmla="*/ 2147483647 h 301"/>
                <a:gd name="T22" fmla="*/ 2147483647 w 99"/>
                <a:gd name="T23" fmla="*/ 2147483647 h 301"/>
                <a:gd name="T24" fmla="*/ 2147483647 w 99"/>
                <a:gd name="T25" fmla="*/ 2147483647 h 301"/>
                <a:gd name="T26" fmla="*/ 2147483647 w 99"/>
                <a:gd name="T27" fmla="*/ 2147483647 h 301"/>
                <a:gd name="T28" fmla="*/ 2147483647 w 99"/>
                <a:gd name="T29" fmla="*/ 2147483647 h 301"/>
                <a:gd name="T30" fmla="*/ 2147483647 w 99"/>
                <a:gd name="T31" fmla="*/ 2147483647 h 301"/>
                <a:gd name="T32" fmla="*/ 2147483647 w 99"/>
                <a:gd name="T33" fmla="*/ 2147483647 h 301"/>
                <a:gd name="T34" fmla="*/ 2147483647 w 99"/>
                <a:gd name="T35" fmla="*/ 2147483647 h 301"/>
                <a:gd name="T36" fmla="*/ 2147483647 w 99"/>
                <a:gd name="T37" fmla="*/ 2147483647 h 301"/>
                <a:gd name="T38" fmla="*/ 2147483647 w 99"/>
                <a:gd name="T39" fmla="*/ 2147483647 h 301"/>
                <a:gd name="T40" fmla="*/ 2147483647 w 99"/>
                <a:gd name="T41" fmla="*/ 2147483647 h 301"/>
                <a:gd name="T42" fmla="*/ 2147483647 w 99"/>
                <a:gd name="T43" fmla="*/ 2147483647 h 301"/>
                <a:gd name="T44" fmla="*/ 2147483647 w 99"/>
                <a:gd name="T45" fmla="*/ 2147483647 h 301"/>
                <a:gd name="T46" fmla="*/ 2147483647 w 99"/>
                <a:gd name="T47" fmla="*/ 2147483647 h 301"/>
                <a:gd name="T48" fmla="*/ 2147483647 w 99"/>
                <a:gd name="T49" fmla="*/ 2147483647 h 301"/>
                <a:gd name="T50" fmla="*/ 2147483647 w 99"/>
                <a:gd name="T51" fmla="*/ 2147483647 h 301"/>
                <a:gd name="T52" fmla="*/ 2147483647 w 99"/>
                <a:gd name="T53" fmla="*/ 2147483647 h 301"/>
                <a:gd name="T54" fmla="*/ 2147483647 w 99"/>
                <a:gd name="T55" fmla="*/ 2147483647 h 301"/>
                <a:gd name="T56" fmla="*/ 0 w 99"/>
                <a:gd name="T57" fmla="*/ 2147483647 h 301"/>
                <a:gd name="T58" fmla="*/ 2147483647 w 99"/>
                <a:gd name="T59" fmla="*/ 2147483647 h 301"/>
                <a:gd name="T60" fmla="*/ 2147483647 w 99"/>
                <a:gd name="T61" fmla="*/ 0 h 301"/>
                <a:gd name="T62" fmla="*/ 2147483647 w 99"/>
                <a:gd name="T63" fmla="*/ 0 h 301"/>
                <a:gd name="T64" fmla="*/ 2147483647 w 99"/>
                <a:gd name="T65" fmla="*/ 0 h 301"/>
                <a:gd name="T66" fmla="*/ 2147483647 w 99"/>
                <a:gd name="T67" fmla="*/ 0 h 301"/>
                <a:gd name="T68" fmla="*/ 2147483647 w 99"/>
                <a:gd name="T69" fmla="*/ 2147483647 h 301"/>
                <a:gd name="T70" fmla="*/ 2147483647 w 99"/>
                <a:gd name="T71" fmla="*/ 2147483647 h 301"/>
                <a:gd name="T72" fmla="*/ 2147483647 w 99"/>
                <a:gd name="T73" fmla="*/ 2147483647 h 301"/>
                <a:gd name="T74" fmla="*/ 2147483647 w 99"/>
                <a:gd name="T75" fmla="*/ 2147483647 h 301"/>
                <a:gd name="T76" fmla="*/ 2147483647 w 99"/>
                <a:gd name="T77" fmla="*/ 2147483647 h 30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99" h="301">
                  <a:moveTo>
                    <a:pt x="53" y="12"/>
                  </a:moveTo>
                  <a:lnTo>
                    <a:pt x="59" y="12"/>
                  </a:lnTo>
                  <a:lnTo>
                    <a:pt x="59" y="19"/>
                  </a:lnTo>
                  <a:lnTo>
                    <a:pt x="62" y="26"/>
                  </a:lnTo>
                  <a:lnTo>
                    <a:pt x="63" y="33"/>
                  </a:lnTo>
                  <a:lnTo>
                    <a:pt x="66" y="42"/>
                  </a:lnTo>
                  <a:lnTo>
                    <a:pt x="72" y="58"/>
                  </a:lnTo>
                  <a:lnTo>
                    <a:pt x="79" y="75"/>
                  </a:lnTo>
                  <a:lnTo>
                    <a:pt x="87" y="93"/>
                  </a:lnTo>
                  <a:lnTo>
                    <a:pt x="93" y="111"/>
                  </a:lnTo>
                  <a:lnTo>
                    <a:pt x="96" y="120"/>
                  </a:lnTo>
                  <a:lnTo>
                    <a:pt x="98" y="129"/>
                  </a:lnTo>
                  <a:lnTo>
                    <a:pt x="99" y="138"/>
                  </a:lnTo>
                  <a:lnTo>
                    <a:pt x="99" y="148"/>
                  </a:lnTo>
                  <a:lnTo>
                    <a:pt x="99" y="289"/>
                  </a:lnTo>
                  <a:lnTo>
                    <a:pt x="89" y="290"/>
                  </a:lnTo>
                  <a:lnTo>
                    <a:pt x="80" y="293"/>
                  </a:lnTo>
                  <a:lnTo>
                    <a:pt x="73" y="297"/>
                  </a:lnTo>
                  <a:lnTo>
                    <a:pt x="66" y="301"/>
                  </a:lnTo>
                  <a:lnTo>
                    <a:pt x="59" y="290"/>
                  </a:lnTo>
                  <a:lnTo>
                    <a:pt x="54" y="280"/>
                  </a:lnTo>
                  <a:lnTo>
                    <a:pt x="48" y="271"/>
                  </a:lnTo>
                  <a:lnTo>
                    <a:pt x="45" y="262"/>
                  </a:lnTo>
                  <a:lnTo>
                    <a:pt x="43" y="252"/>
                  </a:lnTo>
                  <a:lnTo>
                    <a:pt x="41" y="242"/>
                  </a:lnTo>
                  <a:lnTo>
                    <a:pt x="40" y="232"/>
                  </a:lnTo>
                  <a:lnTo>
                    <a:pt x="40" y="222"/>
                  </a:lnTo>
                  <a:lnTo>
                    <a:pt x="40" y="141"/>
                  </a:lnTo>
                  <a:lnTo>
                    <a:pt x="0" y="6"/>
                  </a:lnTo>
                  <a:lnTo>
                    <a:pt x="5" y="2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32" y="2"/>
                  </a:lnTo>
                  <a:lnTo>
                    <a:pt x="37" y="4"/>
                  </a:lnTo>
                  <a:lnTo>
                    <a:pt x="41" y="6"/>
                  </a:lnTo>
                  <a:lnTo>
                    <a:pt x="47" y="10"/>
                  </a:lnTo>
                  <a:lnTo>
                    <a:pt x="53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5" name="Freeform 269"/>
            <p:cNvSpPr>
              <a:spLocks/>
            </p:cNvSpPr>
            <p:nvPr>
              <p:custDataLst>
                <p:tags r:id="rId46"/>
              </p:custDataLst>
            </p:nvPr>
          </p:nvSpPr>
          <p:spPr bwMode="auto">
            <a:xfrm>
              <a:off x="4000976" y="4528240"/>
              <a:ext cx="117310" cy="225144"/>
            </a:xfrm>
            <a:custGeom>
              <a:avLst/>
              <a:gdLst>
                <a:gd name="T0" fmla="*/ 0 w 173"/>
                <a:gd name="T1" fmla="*/ 2147483647 h 357"/>
                <a:gd name="T2" fmla="*/ 2147483647 w 173"/>
                <a:gd name="T3" fmla="*/ 2147483647 h 357"/>
                <a:gd name="T4" fmla="*/ 2147483647 w 173"/>
                <a:gd name="T5" fmla="*/ 2147483647 h 357"/>
                <a:gd name="T6" fmla="*/ 2147483647 w 173"/>
                <a:gd name="T7" fmla="*/ 2147483647 h 357"/>
                <a:gd name="T8" fmla="*/ 2147483647 w 173"/>
                <a:gd name="T9" fmla="*/ 2147483647 h 357"/>
                <a:gd name="T10" fmla="*/ 2147483647 w 173"/>
                <a:gd name="T11" fmla="*/ 2147483647 h 357"/>
                <a:gd name="T12" fmla="*/ 2147483647 w 173"/>
                <a:gd name="T13" fmla="*/ 2147483647 h 357"/>
                <a:gd name="T14" fmla="*/ 2147483647 w 173"/>
                <a:gd name="T15" fmla="*/ 0 h 357"/>
                <a:gd name="T16" fmla="*/ 2147483647 w 173"/>
                <a:gd name="T17" fmla="*/ 2147483647 h 357"/>
                <a:gd name="T18" fmla="*/ 2147483647 w 173"/>
                <a:gd name="T19" fmla="*/ 2147483647 h 357"/>
                <a:gd name="T20" fmla="*/ 2147483647 w 173"/>
                <a:gd name="T21" fmla="*/ 2147483647 h 357"/>
                <a:gd name="T22" fmla="*/ 2147483647 w 173"/>
                <a:gd name="T23" fmla="*/ 2147483647 h 357"/>
                <a:gd name="T24" fmla="*/ 2147483647 w 173"/>
                <a:gd name="T25" fmla="*/ 2147483647 h 357"/>
                <a:gd name="T26" fmla="*/ 2147483647 w 173"/>
                <a:gd name="T27" fmla="*/ 2147483647 h 357"/>
                <a:gd name="T28" fmla="*/ 2147483647 w 173"/>
                <a:gd name="T29" fmla="*/ 2147483647 h 357"/>
                <a:gd name="T30" fmla="*/ 2147483647 w 173"/>
                <a:gd name="T31" fmla="*/ 2147483647 h 357"/>
                <a:gd name="T32" fmla="*/ 2147483647 w 173"/>
                <a:gd name="T33" fmla="*/ 2147483647 h 357"/>
                <a:gd name="T34" fmla="*/ 2147483647 w 173"/>
                <a:gd name="T35" fmla="*/ 2147483647 h 357"/>
                <a:gd name="T36" fmla="*/ 2147483647 w 173"/>
                <a:gd name="T37" fmla="*/ 2147483647 h 357"/>
                <a:gd name="T38" fmla="*/ 2147483647 w 173"/>
                <a:gd name="T39" fmla="*/ 2147483647 h 357"/>
                <a:gd name="T40" fmla="*/ 2147483647 w 173"/>
                <a:gd name="T41" fmla="*/ 2147483647 h 357"/>
                <a:gd name="T42" fmla="*/ 2147483647 w 173"/>
                <a:gd name="T43" fmla="*/ 2147483647 h 357"/>
                <a:gd name="T44" fmla="*/ 2147483647 w 173"/>
                <a:gd name="T45" fmla="*/ 2147483647 h 357"/>
                <a:gd name="T46" fmla="*/ 2147483647 w 173"/>
                <a:gd name="T47" fmla="*/ 2147483647 h 357"/>
                <a:gd name="T48" fmla="*/ 2147483647 w 173"/>
                <a:gd name="T49" fmla="*/ 2147483647 h 357"/>
                <a:gd name="T50" fmla="*/ 2147483647 w 173"/>
                <a:gd name="T51" fmla="*/ 2147483647 h 357"/>
                <a:gd name="T52" fmla="*/ 2147483647 w 173"/>
                <a:gd name="T53" fmla="*/ 2147483647 h 357"/>
                <a:gd name="T54" fmla="*/ 2147483647 w 173"/>
                <a:gd name="T55" fmla="*/ 2147483647 h 357"/>
                <a:gd name="T56" fmla="*/ 2147483647 w 173"/>
                <a:gd name="T57" fmla="*/ 2147483647 h 357"/>
                <a:gd name="T58" fmla="*/ 2147483647 w 173"/>
                <a:gd name="T59" fmla="*/ 2147483647 h 357"/>
                <a:gd name="T60" fmla="*/ 2147483647 w 173"/>
                <a:gd name="T61" fmla="*/ 2147483647 h 357"/>
                <a:gd name="T62" fmla="*/ 2147483647 w 173"/>
                <a:gd name="T63" fmla="*/ 2147483647 h 357"/>
                <a:gd name="T64" fmla="*/ 2147483647 w 173"/>
                <a:gd name="T65" fmla="*/ 2147483647 h 357"/>
                <a:gd name="T66" fmla="*/ 2147483647 w 173"/>
                <a:gd name="T67" fmla="*/ 2147483647 h 357"/>
                <a:gd name="T68" fmla="*/ 2147483647 w 173"/>
                <a:gd name="T69" fmla="*/ 2147483647 h 357"/>
                <a:gd name="T70" fmla="*/ 2147483647 w 173"/>
                <a:gd name="T71" fmla="*/ 2147483647 h 357"/>
                <a:gd name="T72" fmla="*/ 2147483647 w 173"/>
                <a:gd name="T73" fmla="*/ 2147483647 h 357"/>
                <a:gd name="T74" fmla="*/ 2147483647 w 173"/>
                <a:gd name="T75" fmla="*/ 2147483647 h 357"/>
                <a:gd name="T76" fmla="*/ 2147483647 w 173"/>
                <a:gd name="T77" fmla="*/ 2147483647 h 357"/>
                <a:gd name="T78" fmla="*/ 2147483647 w 173"/>
                <a:gd name="T79" fmla="*/ 2147483647 h 357"/>
                <a:gd name="T80" fmla="*/ 2147483647 w 173"/>
                <a:gd name="T81" fmla="*/ 2147483647 h 357"/>
                <a:gd name="T82" fmla="*/ 2147483647 w 173"/>
                <a:gd name="T83" fmla="*/ 2147483647 h 357"/>
                <a:gd name="T84" fmla="*/ 2147483647 w 173"/>
                <a:gd name="T85" fmla="*/ 2147483647 h 357"/>
                <a:gd name="T86" fmla="*/ 2147483647 w 173"/>
                <a:gd name="T87" fmla="*/ 2147483647 h 357"/>
                <a:gd name="T88" fmla="*/ 2147483647 w 173"/>
                <a:gd name="T89" fmla="*/ 2147483647 h 357"/>
                <a:gd name="T90" fmla="*/ 2147483647 w 173"/>
                <a:gd name="T91" fmla="*/ 2147483647 h 357"/>
                <a:gd name="T92" fmla="*/ 2147483647 w 173"/>
                <a:gd name="T93" fmla="*/ 2147483647 h 357"/>
                <a:gd name="T94" fmla="*/ 2147483647 w 173"/>
                <a:gd name="T95" fmla="*/ 2147483647 h 357"/>
                <a:gd name="T96" fmla="*/ 2147483647 w 173"/>
                <a:gd name="T97" fmla="*/ 2147483647 h 357"/>
                <a:gd name="T98" fmla="*/ 2147483647 w 173"/>
                <a:gd name="T99" fmla="*/ 2147483647 h 357"/>
                <a:gd name="T100" fmla="*/ 2147483647 w 173"/>
                <a:gd name="T101" fmla="*/ 2147483647 h 357"/>
                <a:gd name="T102" fmla="*/ 2147483647 w 173"/>
                <a:gd name="T103" fmla="*/ 2147483647 h 357"/>
                <a:gd name="T104" fmla="*/ 2147483647 w 173"/>
                <a:gd name="T105" fmla="*/ 2147483647 h 357"/>
                <a:gd name="T106" fmla="*/ 2147483647 w 173"/>
                <a:gd name="T107" fmla="*/ 2147483647 h 357"/>
                <a:gd name="T108" fmla="*/ 2147483647 w 173"/>
                <a:gd name="T109" fmla="*/ 2147483647 h 357"/>
                <a:gd name="T110" fmla="*/ 2147483647 w 173"/>
                <a:gd name="T111" fmla="*/ 2147483647 h 357"/>
                <a:gd name="T112" fmla="*/ 2147483647 w 173"/>
                <a:gd name="T113" fmla="*/ 2147483647 h 357"/>
                <a:gd name="T114" fmla="*/ 2147483647 w 173"/>
                <a:gd name="T115" fmla="*/ 2147483647 h 357"/>
                <a:gd name="T116" fmla="*/ 2147483647 w 173"/>
                <a:gd name="T117" fmla="*/ 2147483647 h 357"/>
                <a:gd name="T118" fmla="*/ 0 w 173"/>
                <a:gd name="T119" fmla="*/ 2147483647 h 357"/>
                <a:gd name="T120" fmla="*/ 0 w 173"/>
                <a:gd name="T121" fmla="*/ 2147483647 h 35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73" h="357">
                  <a:moveTo>
                    <a:pt x="0" y="80"/>
                  </a:moveTo>
                  <a:lnTo>
                    <a:pt x="9" y="72"/>
                  </a:lnTo>
                  <a:lnTo>
                    <a:pt x="17" y="65"/>
                  </a:lnTo>
                  <a:lnTo>
                    <a:pt x="25" y="60"/>
                  </a:lnTo>
                  <a:lnTo>
                    <a:pt x="33" y="56"/>
                  </a:lnTo>
                  <a:lnTo>
                    <a:pt x="40" y="50"/>
                  </a:lnTo>
                  <a:lnTo>
                    <a:pt x="67" y="50"/>
                  </a:lnTo>
                  <a:lnTo>
                    <a:pt x="94" y="0"/>
                  </a:lnTo>
                  <a:lnTo>
                    <a:pt x="101" y="3"/>
                  </a:lnTo>
                  <a:lnTo>
                    <a:pt x="108" y="7"/>
                  </a:lnTo>
                  <a:lnTo>
                    <a:pt x="116" y="12"/>
                  </a:lnTo>
                  <a:lnTo>
                    <a:pt x="123" y="18"/>
                  </a:lnTo>
                  <a:lnTo>
                    <a:pt x="131" y="22"/>
                  </a:lnTo>
                  <a:lnTo>
                    <a:pt x="139" y="27"/>
                  </a:lnTo>
                  <a:lnTo>
                    <a:pt x="145" y="29"/>
                  </a:lnTo>
                  <a:lnTo>
                    <a:pt x="153" y="30"/>
                  </a:lnTo>
                  <a:lnTo>
                    <a:pt x="163" y="39"/>
                  </a:lnTo>
                  <a:lnTo>
                    <a:pt x="173" y="50"/>
                  </a:lnTo>
                  <a:lnTo>
                    <a:pt x="173" y="61"/>
                  </a:lnTo>
                  <a:lnTo>
                    <a:pt x="173" y="69"/>
                  </a:lnTo>
                  <a:lnTo>
                    <a:pt x="173" y="80"/>
                  </a:lnTo>
                  <a:lnTo>
                    <a:pt x="173" y="98"/>
                  </a:lnTo>
                  <a:lnTo>
                    <a:pt x="173" y="109"/>
                  </a:lnTo>
                  <a:lnTo>
                    <a:pt x="171" y="118"/>
                  </a:lnTo>
                  <a:lnTo>
                    <a:pt x="167" y="127"/>
                  </a:lnTo>
                  <a:lnTo>
                    <a:pt x="163" y="135"/>
                  </a:lnTo>
                  <a:lnTo>
                    <a:pt x="152" y="151"/>
                  </a:lnTo>
                  <a:lnTo>
                    <a:pt x="140" y="167"/>
                  </a:lnTo>
                  <a:lnTo>
                    <a:pt x="128" y="183"/>
                  </a:lnTo>
                  <a:lnTo>
                    <a:pt x="117" y="200"/>
                  </a:lnTo>
                  <a:lnTo>
                    <a:pt x="112" y="209"/>
                  </a:lnTo>
                  <a:lnTo>
                    <a:pt x="109" y="219"/>
                  </a:lnTo>
                  <a:lnTo>
                    <a:pt x="108" y="229"/>
                  </a:lnTo>
                  <a:lnTo>
                    <a:pt x="107" y="240"/>
                  </a:lnTo>
                  <a:lnTo>
                    <a:pt x="108" y="273"/>
                  </a:lnTo>
                  <a:lnTo>
                    <a:pt x="109" y="293"/>
                  </a:lnTo>
                  <a:lnTo>
                    <a:pt x="110" y="302"/>
                  </a:lnTo>
                  <a:lnTo>
                    <a:pt x="109" y="313"/>
                  </a:lnTo>
                  <a:lnTo>
                    <a:pt x="109" y="327"/>
                  </a:lnTo>
                  <a:lnTo>
                    <a:pt x="107" y="345"/>
                  </a:lnTo>
                  <a:lnTo>
                    <a:pt x="97" y="346"/>
                  </a:lnTo>
                  <a:lnTo>
                    <a:pt x="88" y="347"/>
                  </a:lnTo>
                  <a:lnTo>
                    <a:pt x="79" y="349"/>
                  </a:lnTo>
                  <a:lnTo>
                    <a:pt x="71" y="351"/>
                  </a:lnTo>
                  <a:lnTo>
                    <a:pt x="63" y="353"/>
                  </a:lnTo>
                  <a:lnTo>
                    <a:pt x="55" y="355"/>
                  </a:lnTo>
                  <a:lnTo>
                    <a:pt x="48" y="357"/>
                  </a:lnTo>
                  <a:lnTo>
                    <a:pt x="40" y="357"/>
                  </a:lnTo>
                  <a:lnTo>
                    <a:pt x="40" y="216"/>
                  </a:lnTo>
                  <a:lnTo>
                    <a:pt x="40" y="206"/>
                  </a:lnTo>
                  <a:lnTo>
                    <a:pt x="39" y="197"/>
                  </a:lnTo>
                  <a:lnTo>
                    <a:pt x="37" y="188"/>
                  </a:lnTo>
                  <a:lnTo>
                    <a:pt x="34" y="179"/>
                  </a:lnTo>
                  <a:lnTo>
                    <a:pt x="28" y="161"/>
                  </a:lnTo>
                  <a:lnTo>
                    <a:pt x="20" y="143"/>
                  </a:lnTo>
                  <a:lnTo>
                    <a:pt x="13" y="126"/>
                  </a:lnTo>
                  <a:lnTo>
                    <a:pt x="7" y="110"/>
                  </a:lnTo>
                  <a:lnTo>
                    <a:pt x="4" y="101"/>
                  </a:lnTo>
                  <a:lnTo>
                    <a:pt x="3" y="94"/>
                  </a:lnTo>
                  <a:lnTo>
                    <a:pt x="0" y="87"/>
                  </a:lnTo>
                  <a:lnTo>
                    <a:pt x="0" y="8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6" name="Freeform 270"/>
            <p:cNvSpPr>
              <a:spLocks/>
            </p:cNvSpPr>
            <p:nvPr>
              <p:custDataLst>
                <p:tags r:id="rId47"/>
              </p:custDataLst>
            </p:nvPr>
          </p:nvSpPr>
          <p:spPr bwMode="auto">
            <a:xfrm>
              <a:off x="5122756" y="5964248"/>
              <a:ext cx="39103" cy="71895"/>
            </a:xfrm>
            <a:custGeom>
              <a:avLst/>
              <a:gdLst>
                <a:gd name="T0" fmla="*/ 2147483647 w 50"/>
                <a:gd name="T1" fmla="*/ 0 h 74"/>
                <a:gd name="T2" fmla="*/ 2147483647 w 50"/>
                <a:gd name="T3" fmla="*/ 2147483647 h 74"/>
                <a:gd name="T4" fmla="*/ 2147483647 w 50"/>
                <a:gd name="T5" fmla="*/ 2147483647 h 74"/>
                <a:gd name="T6" fmla="*/ 0 w 50"/>
                <a:gd name="T7" fmla="*/ 2147483647 h 74"/>
                <a:gd name="T8" fmla="*/ 0 w 50"/>
                <a:gd name="T9" fmla="*/ 2147483647 h 74"/>
                <a:gd name="T10" fmla="*/ 0 w 50"/>
                <a:gd name="T11" fmla="*/ 2147483647 h 74"/>
                <a:gd name="T12" fmla="*/ 2147483647 w 50"/>
                <a:gd name="T13" fmla="*/ 2147483647 h 74"/>
                <a:gd name="T14" fmla="*/ 2147483647 w 50"/>
                <a:gd name="T15" fmla="*/ 2147483647 h 74"/>
                <a:gd name="T16" fmla="*/ 2147483647 w 50"/>
                <a:gd name="T17" fmla="*/ 2147483647 h 74"/>
                <a:gd name="T18" fmla="*/ 2147483647 w 50"/>
                <a:gd name="T19" fmla="*/ 2147483647 h 74"/>
                <a:gd name="T20" fmla="*/ 2147483647 w 50"/>
                <a:gd name="T21" fmla="*/ 2147483647 h 74"/>
                <a:gd name="T22" fmla="*/ 2147483647 w 50"/>
                <a:gd name="T23" fmla="*/ 2147483647 h 74"/>
                <a:gd name="T24" fmla="*/ 2147483647 w 50"/>
                <a:gd name="T25" fmla="*/ 2147483647 h 74"/>
                <a:gd name="T26" fmla="*/ 2147483647 w 50"/>
                <a:gd name="T27" fmla="*/ 0 h 74"/>
                <a:gd name="T28" fmla="*/ 2147483647 w 50"/>
                <a:gd name="T29" fmla="*/ 0 h 74"/>
                <a:gd name="T30" fmla="*/ 2147483647 w 50"/>
                <a:gd name="T31" fmla="*/ 0 h 74"/>
                <a:gd name="T32" fmla="*/ 2147483647 w 50"/>
                <a:gd name="T33" fmla="*/ 0 h 74"/>
                <a:gd name="T34" fmla="*/ 2147483647 w 50"/>
                <a:gd name="T35" fmla="*/ 0 h 7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50" h="74">
                  <a:moveTo>
                    <a:pt x="10" y="0"/>
                  </a:moveTo>
                  <a:lnTo>
                    <a:pt x="6" y="14"/>
                  </a:lnTo>
                  <a:lnTo>
                    <a:pt x="2" y="26"/>
                  </a:lnTo>
                  <a:lnTo>
                    <a:pt x="0" y="36"/>
                  </a:lnTo>
                  <a:lnTo>
                    <a:pt x="0" y="43"/>
                  </a:lnTo>
                  <a:lnTo>
                    <a:pt x="0" y="50"/>
                  </a:lnTo>
                  <a:lnTo>
                    <a:pt x="2" y="56"/>
                  </a:lnTo>
                  <a:lnTo>
                    <a:pt x="6" y="61"/>
                  </a:lnTo>
                  <a:lnTo>
                    <a:pt x="10" y="68"/>
                  </a:lnTo>
                  <a:lnTo>
                    <a:pt x="50" y="74"/>
                  </a:lnTo>
                  <a:lnTo>
                    <a:pt x="50" y="51"/>
                  </a:lnTo>
                  <a:lnTo>
                    <a:pt x="50" y="34"/>
                  </a:lnTo>
                  <a:lnTo>
                    <a:pt x="50" y="19"/>
                  </a:lnTo>
                  <a:lnTo>
                    <a:pt x="50" y="0"/>
                  </a:lnTo>
                  <a:lnTo>
                    <a:pt x="38" y="0"/>
                  </a:lnTo>
                  <a:lnTo>
                    <a:pt x="25" y="0"/>
                  </a:lnTo>
                  <a:lnTo>
                    <a:pt x="14" y="0"/>
                  </a:lnTo>
                  <a:lnTo>
                    <a:pt x="1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7" name="Freeform 271"/>
            <p:cNvSpPr>
              <a:spLocks/>
            </p:cNvSpPr>
            <p:nvPr>
              <p:custDataLst>
                <p:tags r:id="rId48"/>
              </p:custDataLst>
            </p:nvPr>
          </p:nvSpPr>
          <p:spPr bwMode="auto">
            <a:xfrm>
              <a:off x="4961454" y="6079659"/>
              <a:ext cx="95314" cy="68111"/>
            </a:xfrm>
            <a:custGeom>
              <a:avLst/>
              <a:gdLst>
                <a:gd name="T0" fmla="*/ 2147483647 w 135"/>
                <a:gd name="T1" fmla="*/ 2147483647 h 98"/>
                <a:gd name="T2" fmla="*/ 2147483647 w 135"/>
                <a:gd name="T3" fmla="*/ 2147483647 h 98"/>
                <a:gd name="T4" fmla="*/ 2147483647 w 135"/>
                <a:gd name="T5" fmla="*/ 2147483647 h 98"/>
                <a:gd name="T6" fmla="*/ 2147483647 w 135"/>
                <a:gd name="T7" fmla="*/ 2147483647 h 98"/>
                <a:gd name="T8" fmla="*/ 2147483647 w 135"/>
                <a:gd name="T9" fmla="*/ 2147483647 h 98"/>
                <a:gd name="T10" fmla="*/ 2147483647 w 135"/>
                <a:gd name="T11" fmla="*/ 2147483647 h 98"/>
                <a:gd name="T12" fmla="*/ 2147483647 w 135"/>
                <a:gd name="T13" fmla="*/ 2147483647 h 98"/>
                <a:gd name="T14" fmla="*/ 2147483647 w 135"/>
                <a:gd name="T15" fmla="*/ 2147483647 h 98"/>
                <a:gd name="T16" fmla="*/ 2147483647 w 135"/>
                <a:gd name="T17" fmla="*/ 2147483647 h 98"/>
                <a:gd name="T18" fmla="*/ 2147483647 w 135"/>
                <a:gd name="T19" fmla="*/ 2147483647 h 98"/>
                <a:gd name="T20" fmla="*/ 2147483647 w 135"/>
                <a:gd name="T21" fmla="*/ 2147483647 h 98"/>
                <a:gd name="T22" fmla="*/ 2147483647 w 135"/>
                <a:gd name="T23" fmla="*/ 0 h 98"/>
                <a:gd name="T24" fmla="*/ 2147483647 w 135"/>
                <a:gd name="T25" fmla="*/ 0 h 98"/>
                <a:gd name="T26" fmla="*/ 2147483647 w 135"/>
                <a:gd name="T27" fmla="*/ 0 h 98"/>
                <a:gd name="T28" fmla="*/ 2147483647 w 135"/>
                <a:gd name="T29" fmla="*/ 2147483647 h 98"/>
                <a:gd name="T30" fmla="*/ 2147483647 w 135"/>
                <a:gd name="T31" fmla="*/ 2147483647 h 98"/>
                <a:gd name="T32" fmla="*/ 2147483647 w 135"/>
                <a:gd name="T33" fmla="*/ 2147483647 h 98"/>
                <a:gd name="T34" fmla="*/ 2147483647 w 135"/>
                <a:gd name="T35" fmla="*/ 2147483647 h 98"/>
                <a:gd name="T36" fmla="*/ 2147483647 w 135"/>
                <a:gd name="T37" fmla="*/ 2147483647 h 98"/>
                <a:gd name="T38" fmla="*/ 2147483647 w 135"/>
                <a:gd name="T39" fmla="*/ 2147483647 h 98"/>
                <a:gd name="T40" fmla="*/ 2147483647 w 135"/>
                <a:gd name="T41" fmla="*/ 2147483647 h 98"/>
                <a:gd name="T42" fmla="*/ 2147483647 w 135"/>
                <a:gd name="T43" fmla="*/ 2147483647 h 98"/>
                <a:gd name="T44" fmla="*/ 2147483647 w 135"/>
                <a:gd name="T45" fmla="*/ 2147483647 h 98"/>
                <a:gd name="T46" fmla="*/ 2147483647 w 135"/>
                <a:gd name="T47" fmla="*/ 2147483647 h 98"/>
                <a:gd name="T48" fmla="*/ 2147483647 w 135"/>
                <a:gd name="T49" fmla="*/ 2147483647 h 98"/>
                <a:gd name="T50" fmla="*/ 2147483647 w 135"/>
                <a:gd name="T51" fmla="*/ 2147483647 h 98"/>
                <a:gd name="T52" fmla="*/ 2147483647 w 135"/>
                <a:gd name="T53" fmla="*/ 2147483647 h 98"/>
                <a:gd name="T54" fmla="*/ 2147483647 w 135"/>
                <a:gd name="T55" fmla="*/ 2147483647 h 98"/>
                <a:gd name="T56" fmla="*/ 2147483647 w 135"/>
                <a:gd name="T57" fmla="*/ 2147483647 h 98"/>
                <a:gd name="T58" fmla="*/ 2147483647 w 135"/>
                <a:gd name="T59" fmla="*/ 2147483647 h 98"/>
                <a:gd name="T60" fmla="*/ 2147483647 w 135"/>
                <a:gd name="T61" fmla="*/ 2147483647 h 98"/>
                <a:gd name="T62" fmla="*/ 2147483647 w 135"/>
                <a:gd name="T63" fmla="*/ 2147483647 h 98"/>
                <a:gd name="T64" fmla="*/ 2147483647 w 135"/>
                <a:gd name="T65" fmla="*/ 2147483647 h 98"/>
                <a:gd name="T66" fmla="*/ 2147483647 w 135"/>
                <a:gd name="T67" fmla="*/ 2147483647 h 98"/>
                <a:gd name="T68" fmla="*/ 2147483647 w 135"/>
                <a:gd name="T69" fmla="*/ 2147483647 h 98"/>
                <a:gd name="T70" fmla="*/ 2147483647 w 135"/>
                <a:gd name="T71" fmla="*/ 2147483647 h 98"/>
                <a:gd name="T72" fmla="*/ 2147483647 w 135"/>
                <a:gd name="T73" fmla="*/ 2147483647 h 98"/>
                <a:gd name="T74" fmla="*/ 2147483647 w 135"/>
                <a:gd name="T75" fmla="*/ 2147483647 h 98"/>
                <a:gd name="T76" fmla="*/ 0 w 135"/>
                <a:gd name="T77" fmla="*/ 2147483647 h 98"/>
                <a:gd name="T78" fmla="*/ 0 w 135"/>
                <a:gd name="T79" fmla="*/ 2147483647 h 98"/>
                <a:gd name="T80" fmla="*/ 2147483647 w 135"/>
                <a:gd name="T81" fmla="*/ 2147483647 h 9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35" h="98">
                  <a:moveTo>
                    <a:pt x="3" y="55"/>
                  </a:moveTo>
                  <a:lnTo>
                    <a:pt x="11" y="54"/>
                  </a:lnTo>
                  <a:lnTo>
                    <a:pt x="18" y="53"/>
                  </a:lnTo>
                  <a:lnTo>
                    <a:pt x="24" y="50"/>
                  </a:lnTo>
                  <a:lnTo>
                    <a:pt x="31" y="47"/>
                  </a:lnTo>
                  <a:lnTo>
                    <a:pt x="42" y="38"/>
                  </a:lnTo>
                  <a:lnTo>
                    <a:pt x="52" y="28"/>
                  </a:lnTo>
                  <a:lnTo>
                    <a:pt x="61" y="18"/>
                  </a:lnTo>
                  <a:lnTo>
                    <a:pt x="71" y="8"/>
                  </a:lnTo>
                  <a:lnTo>
                    <a:pt x="76" y="5"/>
                  </a:lnTo>
                  <a:lnTo>
                    <a:pt x="82" y="2"/>
                  </a:lnTo>
                  <a:lnTo>
                    <a:pt x="88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10" y="3"/>
                  </a:lnTo>
                  <a:lnTo>
                    <a:pt x="117" y="6"/>
                  </a:lnTo>
                  <a:lnTo>
                    <a:pt x="123" y="11"/>
                  </a:lnTo>
                  <a:lnTo>
                    <a:pt x="128" y="16"/>
                  </a:lnTo>
                  <a:lnTo>
                    <a:pt x="132" y="24"/>
                  </a:lnTo>
                  <a:lnTo>
                    <a:pt x="134" y="30"/>
                  </a:lnTo>
                  <a:lnTo>
                    <a:pt x="135" y="37"/>
                  </a:lnTo>
                  <a:lnTo>
                    <a:pt x="134" y="40"/>
                  </a:lnTo>
                  <a:lnTo>
                    <a:pt x="132" y="43"/>
                  </a:lnTo>
                  <a:lnTo>
                    <a:pt x="129" y="47"/>
                  </a:lnTo>
                  <a:lnTo>
                    <a:pt x="124" y="51"/>
                  </a:lnTo>
                  <a:lnTo>
                    <a:pt x="113" y="61"/>
                  </a:lnTo>
                  <a:lnTo>
                    <a:pt x="100" y="72"/>
                  </a:lnTo>
                  <a:lnTo>
                    <a:pt x="87" y="82"/>
                  </a:lnTo>
                  <a:lnTo>
                    <a:pt x="74" y="91"/>
                  </a:lnTo>
                  <a:lnTo>
                    <a:pt x="63" y="96"/>
                  </a:lnTo>
                  <a:lnTo>
                    <a:pt x="55" y="98"/>
                  </a:lnTo>
                  <a:lnTo>
                    <a:pt x="51" y="97"/>
                  </a:lnTo>
                  <a:lnTo>
                    <a:pt x="43" y="92"/>
                  </a:lnTo>
                  <a:lnTo>
                    <a:pt x="32" y="85"/>
                  </a:lnTo>
                  <a:lnTo>
                    <a:pt x="21" y="77"/>
                  </a:lnTo>
                  <a:lnTo>
                    <a:pt x="11" y="68"/>
                  </a:lnTo>
                  <a:lnTo>
                    <a:pt x="5" y="62"/>
                  </a:lnTo>
                  <a:lnTo>
                    <a:pt x="1" y="59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3" y="5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8" name="Freeform 272"/>
            <p:cNvSpPr>
              <a:spLocks/>
            </p:cNvSpPr>
            <p:nvPr>
              <p:custDataLst>
                <p:tags r:id="rId49"/>
              </p:custDataLst>
            </p:nvPr>
          </p:nvSpPr>
          <p:spPr bwMode="auto">
            <a:xfrm>
              <a:off x="8375670" y="3355216"/>
              <a:ext cx="185741" cy="204333"/>
            </a:xfrm>
            <a:custGeom>
              <a:avLst/>
              <a:gdLst>
                <a:gd name="T0" fmla="*/ 2147483647 w 266"/>
                <a:gd name="T1" fmla="*/ 2147483647 h 326"/>
                <a:gd name="T2" fmla="*/ 2147483647 w 266"/>
                <a:gd name="T3" fmla="*/ 2147483647 h 326"/>
                <a:gd name="T4" fmla="*/ 2147483647 w 266"/>
                <a:gd name="T5" fmla="*/ 2147483647 h 326"/>
                <a:gd name="T6" fmla="*/ 2147483647 w 266"/>
                <a:gd name="T7" fmla="*/ 2147483647 h 326"/>
                <a:gd name="T8" fmla="*/ 2147483647 w 266"/>
                <a:gd name="T9" fmla="*/ 2147483647 h 326"/>
                <a:gd name="T10" fmla="*/ 2147483647 w 266"/>
                <a:gd name="T11" fmla="*/ 2147483647 h 326"/>
                <a:gd name="T12" fmla="*/ 2147483647 w 266"/>
                <a:gd name="T13" fmla="*/ 2147483647 h 326"/>
                <a:gd name="T14" fmla="*/ 2147483647 w 266"/>
                <a:gd name="T15" fmla="*/ 2147483647 h 326"/>
                <a:gd name="T16" fmla="*/ 2147483647 w 266"/>
                <a:gd name="T17" fmla="*/ 2147483647 h 326"/>
                <a:gd name="T18" fmla="*/ 2147483647 w 266"/>
                <a:gd name="T19" fmla="*/ 2147483647 h 326"/>
                <a:gd name="T20" fmla="*/ 2147483647 w 266"/>
                <a:gd name="T21" fmla="*/ 2147483647 h 326"/>
                <a:gd name="T22" fmla="*/ 2147483647 w 266"/>
                <a:gd name="T23" fmla="*/ 2147483647 h 326"/>
                <a:gd name="T24" fmla="*/ 2147483647 w 266"/>
                <a:gd name="T25" fmla="*/ 2147483647 h 326"/>
                <a:gd name="T26" fmla="*/ 2147483647 w 266"/>
                <a:gd name="T27" fmla="*/ 2147483647 h 326"/>
                <a:gd name="T28" fmla="*/ 2147483647 w 266"/>
                <a:gd name="T29" fmla="*/ 2147483647 h 326"/>
                <a:gd name="T30" fmla="*/ 2147483647 w 266"/>
                <a:gd name="T31" fmla="*/ 2147483647 h 326"/>
                <a:gd name="T32" fmla="*/ 2147483647 w 266"/>
                <a:gd name="T33" fmla="*/ 2147483647 h 326"/>
                <a:gd name="T34" fmla="*/ 2147483647 w 266"/>
                <a:gd name="T35" fmla="*/ 2147483647 h 326"/>
                <a:gd name="T36" fmla="*/ 2147483647 w 266"/>
                <a:gd name="T37" fmla="*/ 2147483647 h 326"/>
                <a:gd name="T38" fmla="*/ 2147483647 w 266"/>
                <a:gd name="T39" fmla="*/ 2147483647 h 326"/>
                <a:gd name="T40" fmla="*/ 2147483647 w 266"/>
                <a:gd name="T41" fmla="*/ 2147483647 h 326"/>
                <a:gd name="T42" fmla="*/ 2147483647 w 266"/>
                <a:gd name="T43" fmla="*/ 2147483647 h 326"/>
                <a:gd name="T44" fmla="*/ 2147483647 w 266"/>
                <a:gd name="T45" fmla="*/ 2147483647 h 326"/>
                <a:gd name="T46" fmla="*/ 2147483647 w 266"/>
                <a:gd name="T47" fmla="*/ 2147483647 h 326"/>
                <a:gd name="T48" fmla="*/ 2147483647 w 266"/>
                <a:gd name="T49" fmla="*/ 2147483647 h 326"/>
                <a:gd name="T50" fmla="*/ 2147483647 w 266"/>
                <a:gd name="T51" fmla="*/ 2147483647 h 326"/>
                <a:gd name="T52" fmla="*/ 2147483647 w 266"/>
                <a:gd name="T53" fmla="*/ 2147483647 h 326"/>
                <a:gd name="T54" fmla="*/ 2147483647 w 266"/>
                <a:gd name="T55" fmla="*/ 2147483647 h 326"/>
                <a:gd name="T56" fmla="*/ 2147483647 w 266"/>
                <a:gd name="T57" fmla="*/ 2147483647 h 326"/>
                <a:gd name="T58" fmla="*/ 2147483647 w 266"/>
                <a:gd name="T59" fmla="*/ 2147483647 h 326"/>
                <a:gd name="T60" fmla="*/ 2147483647 w 266"/>
                <a:gd name="T61" fmla="*/ 2147483647 h 326"/>
                <a:gd name="T62" fmla="*/ 2147483647 w 266"/>
                <a:gd name="T63" fmla="*/ 2147483647 h 326"/>
                <a:gd name="T64" fmla="*/ 2147483647 w 266"/>
                <a:gd name="T65" fmla="*/ 2147483647 h 326"/>
                <a:gd name="T66" fmla="*/ 2147483647 w 266"/>
                <a:gd name="T67" fmla="*/ 2147483647 h 326"/>
                <a:gd name="T68" fmla="*/ 2147483647 w 266"/>
                <a:gd name="T69" fmla="*/ 2147483647 h 326"/>
                <a:gd name="T70" fmla="*/ 2147483647 w 266"/>
                <a:gd name="T71" fmla="*/ 2147483647 h 326"/>
                <a:gd name="T72" fmla="*/ 2147483647 w 266"/>
                <a:gd name="T73" fmla="*/ 2147483647 h 326"/>
                <a:gd name="T74" fmla="*/ 2147483647 w 266"/>
                <a:gd name="T75" fmla="*/ 2147483647 h 326"/>
                <a:gd name="T76" fmla="*/ 2147483647 w 266"/>
                <a:gd name="T77" fmla="*/ 2147483647 h 326"/>
                <a:gd name="T78" fmla="*/ 2147483647 w 266"/>
                <a:gd name="T79" fmla="*/ 2147483647 h 326"/>
                <a:gd name="T80" fmla="*/ 2147483647 w 266"/>
                <a:gd name="T81" fmla="*/ 2147483647 h 326"/>
                <a:gd name="T82" fmla="*/ 2147483647 w 266"/>
                <a:gd name="T83" fmla="*/ 2147483647 h 326"/>
                <a:gd name="T84" fmla="*/ 2147483647 w 266"/>
                <a:gd name="T85" fmla="*/ 2147483647 h 326"/>
                <a:gd name="T86" fmla="*/ 2147483647 w 266"/>
                <a:gd name="T87" fmla="*/ 2147483647 h 326"/>
                <a:gd name="T88" fmla="*/ 2147483647 w 266"/>
                <a:gd name="T89" fmla="*/ 2147483647 h 326"/>
                <a:gd name="T90" fmla="*/ 2147483647 w 266"/>
                <a:gd name="T91" fmla="*/ 2147483647 h 326"/>
                <a:gd name="T92" fmla="*/ 2147483647 w 266"/>
                <a:gd name="T93" fmla="*/ 2147483647 h 326"/>
                <a:gd name="T94" fmla="*/ 2147483647 w 266"/>
                <a:gd name="T95" fmla="*/ 2147483647 h 326"/>
                <a:gd name="T96" fmla="*/ 2147483647 w 266"/>
                <a:gd name="T97" fmla="*/ 2147483647 h 326"/>
                <a:gd name="T98" fmla="*/ 2147483647 w 266"/>
                <a:gd name="T99" fmla="*/ 2147483647 h 326"/>
                <a:gd name="T100" fmla="*/ 2147483647 w 266"/>
                <a:gd name="T101" fmla="*/ 0 h 32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66" h="326">
                  <a:moveTo>
                    <a:pt x="246" y="0"/>
                  </a:moveTo>
                  <a:lnTo>
                    <a:pt x="241" y="4"/>
                  </a:lnTo>
                  <a:lnTo>
                    <a:pt x="240" y="9"/>
                  </a:lnTo>
                  <a:lnTo>
                    <a:pt x="239" y="16"/>
                  </a:lnTo>
                  <a:lnTo>
                    <a:pt x="239" y="24"/>
                  </a:lnTo>
                  <a:lnTo>
                    <a:pt x="240" y="28"/>
                  </a:lnTo>
                  <a:lnTo>
                    <a:pt x="243" y="33"/>
                  </a:lnTo>
                  <a:lnTo>
                    <a:pt x="246" y="38"/>
                  </a:lnTo>
                  <a:lnTo>
                    <a:pt x="249" y="42"/>
                  </a:lnTo>
                  <a:lnTo>
                    <a:pt x="256" y="50"/>
                  </a:lnTo>
                  <a:lnTo>
                    <a:pt x="259" y="55"/>
                  </a:lnTo>
                  <a:lnTo>
                    <a:pt x="245" y="55"/>
                  </a:lnTo>
                  <a:lnTo>
                    <a:pt x="234" y="54"/>
                  </a:lnTo>
                  <a:lnTo>
                    <a:pt x="229" y="52"/>
                  </a:lnTo>
                  <a:lnTo>
                    <a:pt x="225" y="50"/>
                  </a:lnTo>
                  <a:lnTo>
                    <a:pt x="222" y="47"/>
                  </a:lnTo>
                  <a:lnTo>
                    <a:pt x="220" y="43"/>
                  </a:lnTo>
                  <a:lnTo>
                    <a:pt x="210" y="51"/>
                  </a:lnTo>
                  <a:lnTo>
                    <a:pt x="201" y="58"/>
                  </a:lnTo>
                  <a:lnTo>
                    <a:pt x="198" y="62"/>
                  </a:lnTo>
                  <a:lnTo>
                    <a:pt x="195" y="65"/>
                  </a:lnTo>
                  <a:lnTo>
                    <a:pt x="193" y="69"/>
                  </a:lnTo>
                  <a:lnTo>
                    <a:pt x="192" y="73"/>
                  </a:lnTo>
                  <a:lnTo>
                    <a:pt x="193" y="78"/>
                  </a:lnTo>
                  <a:lnTo>
                    <a:pt x="194" y="82"/>
                  </a:lnTo>
                  <a:lnTo>
                    <a:pt x="195" y="86"/>
                  </a:lnTo>
                  <a:lnTo>
                    <a:pt x="198" y="89"/>
                  </a:lnTo>
                  <a:lnTo>
                    <a:pt x="203" y="97"/>
                  </a:lnTo>
                  <a:lnTo>
                    <a:pt x="210" y="104"/>
                  </a:lnTo>
                  <a:lnTo>
                    <a:pt x="215" y="110"/>
                  </a:lnTo>
                  <a:lnTo>
                    <a:pt x="221" y="116"/>
                  </a:lnTo>
                  <a:lnTo>
                    <a:pt x="223" y="119"/>
                  </a:lnTo>
                  <a:lnTo>
                    <a:pt x="224" y="122"/>
                  </a:lnTo>
                  <a:lnTo>
                    <a:pt x="225" y="125"/>
                  </a:lnTo>
                  <a:lnTo>
                    <a:pt x="226" y="129"/>
                  </a:lnTo>
                  <a:lnTo>
                    <a:pt x="225" y="133"/>
                  </a:lnTo>
                  <a:lnTo>
                    <a:pt x="225" y="137"/>
                  </a:lnTo>
                  <a:lnTo>
                    <a:pt x="223" y="140"/>
                  </a:lnTo>
                  <a:lnTo>
                    <a:pt x="222" y="143"/>
                  </a:lnTo>
                  <a:lnTo>
                    <a:pt x="217" y="148"/>
                  </a:lnTo>
                  <a:lnTo>
                    <a:pt x="213" y="152"/>
                  </a:lnTo>
                  <a:lnTo>
                    <a:pt x="207" y="154"/>
                  </a:lnTo>
                  <a:lnTo>
                    <a:pt x="203" y="156"/>
                  </a:lnTo>
                  <a:lnTo>
                    <a:pt x="201" y="158"/>
                  </a:lnTo>
                  <a:lnTo>
                    <a:pt x="200" y="160"/>
                  </a:lnTo>
                  <a:lnTo>
                    <a:pt x="193" y="161"/>
                  </a:lnTo>
                  <a:lnTo>
                    <a:pt x="188" y="163"/>
                  </a:lnTo>
                  <a:lnTo>
                    <a:pt x="181" y="166"/>
                  </a:lnTo>
                  <a:lnTo>
                    <a:pt x="175" y="170"/>
                  </a:lnTo>
                  <a:lnTo>
                    <a:pt x="168" y="174"/>
                  </a:lnTo>
                  <a:lnTo>
                    <a:pt x="164" y="178"/>
                  </a:lnTo>
                  <a:lnTo>
                    <a:pt x="160" y="181"/>
                  </a:lnTo>
                  <a:lnTo>
                    <a:pt x="159" y="184"/>
                  </a:lnTo>
                  <a:lnTo>
                    <a:pt x="160" y="191"/>
                  </a:lnTo>
                  <a:lnTo>
                    <a:pt x="164" y="197"/>
                  </a:lnTo>
                  <a:lnTo>
                    <a:pt x="168" y="203"/>
                  </a:lnTo>
                  <a:lnTo>
                    <a:pt x="173" y="207"/>
                  </a:lnTo>
                  <a:lnTo>
                    <a:pt x="179" y="211"/>
                  </a:lnTo>
                  <a:lnTo>
                    <a:pt x="184" y="213"/>
                  </a:lnTo>
                  <a:lnTo>
                    <a:pt x="189" y="215"/>
                  </a:lnTo>
                  <a:lnTo>
                    <a:pt x="192" y="215"/>
                  </a:lnTo>
                  <a:lnTo>
                    <a:pt x="204" y="221"/>
                  </a:lnTo>
                  <a:lnTo>
                    <a:pt x="214" y="227"/>
                  </a:lnTo>
                  <a:lnTo>
                    <a:pt x="223" y="234"/>
                  </a:lnTo>
                  <a:lnTo>
                    <a:pt x="231" y="241"/>
                  </a:lnTo>
                  <a:lnTo>
                    <a:pt x="245" y="259"/>
                  </a:lnTo>
                  <a:lnTo>
                    <a:pt x="259" y="277"/>
                  </a:lnTo>
                  <a:lnTo>
                    <a:pt x="266" y="283"/>
                  </a:lnTo>
                  <a:lnTo>
                    <a:pt x="251" y="285"/>
                  </a:lnTo>
                  <a:lnTo>
                    <a:pt x="239" y="286"/>
                  </a:lnTo>
                  <a:lnTo>
                    <a:pt x="228" y="288"/>
                  </a:lnTo>
                  <a:lnTo>
                    <a:pt x="220" y="291"/>
                  </a:lnTo>
                  <a:lnTo>
                    <a:pt x="215" y="293"/>
                  </a:lnTo>
                  <a:lnTo>
                    <a:pt x="211" y="295"/>
                  </a:lnTo>
                  <a:lnTo>
                    <a:pt x="207" y="298"/>
                  </a:lnTo>
                  <a:lnTo>
                    <a:pt x="204" y="302"/>
                  </a:lnTo>
                  <a:lnTo>
                    <a:pt x="201" y="306"/>
                  </a:lnTo>
                  <a:lnTo>
                    <a:pt x="198" y="312"/>
                  </a:lnTo>
                  <a:lnTo>
                    <a:pt x="195" y="319"/>
                  </a:lnTo>
                  <a:lnTo>
                    <a:pt x="192" y="326"/>
                  </a:lnTo>
                  <a:lnTo>
                    <a:pt x="189" y="326"/>
                  </a:lnTo>
                  <a:lnTo>
                    <a:pt x="179" y="325"/>
                  </a:lnTo>
                  <a:lnTo>
                    <a:pt x="175" y="323"/>
                  </a:lnTo>
                  <a:lnTo>
                    <a:pt x="170" y="321"/>
                  </a:lnTo>
                  <a:lnTo>
                    <a:pt x="168" y="320"/>
                  </a:lnTo>
                  <a:lnTo>
                    <a:pt x="167" y="318"/>
                  </a:lnTo>
                  <a:lnTo>
                    <a:pt x="167" y="316"/>
                  </a:lnTo>
                  <a:lnTo>
                    <a:pt x="166" y="314"/>
                  </a:lnTo>
                  <a:lnTo>
                    <a:pt x="159" y="314"/>
                  </a:lnTo>
                  <a:lnTo>
                    <a:pt x="154" y="310"/>
                  </a:lnTo>
                  <a:lnTo>
                    <a:pt x="148" y="308"/>
                  </a:lnTo>
                  <a:lnTo>
                    <a:pt x="144" y="304"/>
                  </a:lnTo>
                  <a:lnTo>
                    <a:pt x="139" y="301"/>
                  </a:lnTo>
                  <a:lnTo>
                    <a:pt x="135" y="298"/>
                  </a:lnTo>
                  <a:lnTo>
                    <a:pt x="131" y="296"/>
                  </a:lnTo>
                  <a:lnTo>
                    <a:pt x="126" y="295"/>
                  </a:lnTo>
                  <a:lnTo>
                    <a:pt x="120" y="295"/>
                  </a:lnTo>
                  <a:lnTo>
                    <a:pt x="109" y="293"/>
                  </a:lnTo>
                  <a:lnTo>
                    <a:pt x="98" y="290"/>
                  </a:lnTo>
                  <a:lnTo>
                    <a:pt x="84" y="287"/>
                  </a:lnTo>
                  <a:lnTo>
                    <a:pt x="72" y="282"/>
                  </a:lnTo>
                  <a:lnTo>
                    <a:pt x="63" y="277"/>
                  </a:lnTo>
                  <a:lnTo>
                    <a:pt x="58" y="274"/>
                  </a:lnTo>
                  <a:lnTo>
                    <a:pt x="56" y="271"/>
                  </a:lnTo>
                  <a:lnTo>
                    <a:pt x="54" y="268"/>
                  </a:lnTo>
                  <a:lnTo>
                    <a:pt x="53" y="265"/>
                  </a:lnTo>
                  <a:lnTo>
                    <a:pt x="54" y="261"/>
                  </a:lnTo>
                  <a:lnTo>
                    <a:pt x="55" y="256"/>
                  </a:lnTo>
                  <a:lnTo>
                    <a:pt x="58" y="252"/>
                  </a:lnTo>
                  <a:lnTo>
                    <a:pt x="61" y="249"/>
                  </a:lnTo>
                  <a:lnTo>
                    <a:pt x="70" y="244"/>
                  </a:lnTo>
                  <a:lnTo>
                    <a:pt x="80" y="240"/>
                  </a:lnTo>
                  <a:lnTo>
                    <a:pt x="68" y="230"/>
                  </a:lnTo>
                  <a:lnTo>
                    <a:pt x="59" y="221"/>
                  </a:lnTo>
                  <a:lnTo>
                    <a:pt x="50" y="211"/>
                  </a:lnTo>
                  <a:lnTo>
                    <a:pt x="43" y="203"/>
                  </a:lnTo>
                  <a:lnTo>
                    <a:pt x="34" y="194"/>
                  </a:lnTo>
                  <a:lnTo>
                    <a:pt x="24" y="187"/>
                  </a:lnTo>
                  <a:lnTo>
                    <a:pt x="20" y="184"/>
                  </a:lnTo>
                  <a:lnTo>
                    <a:pt x="13" y="182"/>
                  </a:lnTo>
                  <a:lnTo>
                    <a:pt x="7" y="180"/>
                  </a:lnTo>
                  <a:lnTo>
                    <a:pt x="0" y="178"/>
                  </a:lnTo>
                  <a:lnTo>
                    <a:pt x="4" y="171"/>
                  </a:lnTo>
                  <a:lnTo>
                    <a:pt x="9" y="164"/>
                  </a:lnTo>
                  <a:lnTo>
                    <a:pt x="13" y="158"/>
                  </a:lnTo>
                  <a:lnTo>
                    <a:pt x="19" y="152"/>
                  </a:lnTo>
                  <a:lnTo>
                    <a:pt x="31" y="141"/>
                  </a:lnTo>
                  <a:lnTo>
                    <a:pt x="43" y="133"/>
                  </a:lnTo>
                  <a:lnTo>
                    <a:pt x="54" y="124"/>
                  </a:lnTo>
                  <a:lnTo>
                    <a:pt x="65" y="115"/>
                  </a:lnTo>
                  <a:lnTo>
                    <a:pt x="69" y="110"/>
                  </a:lnTo>
                  <a:lnTo>
                    <a:pt x="73" y="105"/>
                  </a:lnTo>
                  <a:lnTo>
                    <a:pt x="77" y="99"/>
                  </a:lnTo>
                  <a:lnTo>
                    <a:pt x="80" y="92"/>
                  </a:lnTo>
                  <a:lnTo>
                    <a:pt x="88" y="92"/>
                  </a:lnTo>
                  <a:lnTo>
                    <a:pt x="95" y="90"/>
                  </a:lnTo>
                  <a:lnTo>
                    <a:pt x="103" y="89"/>
                  </a:lnTo>
                  <a:lnTo>
                    <a:pt x="110" y="88"/>
                  </a:lnTo>
                  <a:lnTo>
                    <a:pt x="123" y="83"/>
                  </a:lnTo>
                  <a:lnTo>
                    <a:pt x="134" y="77"/>
                  </a:lnTo>
                  <a:lnTo>
                    <a:pt x="144" y="70"/>
                  </a:lnTo>
                  <a:lnTo>
                    <a:pt x="153" y="63"/>
                  </a:lnTo>
                  <a:lnTo>
                    <a:pt x="160" y="55"/>
                  </a:lnTo>
                  <a:lnTo>
                    <a:pt x="168" y="46"/>
                  </a:lnTo>
                  <a:lnTo>
                    <a:pt x="176" y="38"/>
                  </a:lnTo>
                  <a:lnTo>
                    <a:pt x="182" y="28"/>
                  </a:lnTo>
                  <a:lnTo>
                    <a:pt x="191" y="21"/>
                  </a:lnTo>
                  <a:lnTo>
                    <a:pt x="199" y="14"/>
                  </a:lnTo>
                  <a:lnTo>
                    <a:pt x="209" y="8"/>
                  </a:lnTo>
                  <a:lnTo>
                    <a:pt x="220" y="4"/>
                  </a:lnTo>
                  <a:lnTo>
                    <a:pt x="225" y="2"/>
                  </a:lnTo>
                  <a:lnTo>
                    <a:pt x="232" y="1"/>
                  </a:lnTo>
                  <a:lnTo>
                    <a:pt x="238" y="0"/>
                  </a:lnTo>
                  <a:lnTo>
                    <a:pt x="246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9" name="Freeform 273"/>
            <p:cNvSpPr>
              <a:spLocks/>
            </p:cNvSpPr>
            <p:nvPr>
              <p:custDataLst>
                <p:tags r:id="rId50"/>
              </p:custDataLst>
            </p:nvPr>
          </p:nvSpPr>
          <p:spPr bwMode="auto">
            <a:xfrm>
              <a:off x="6945952" y="3849020"/>
              <a:ext cx="317715" cy="147574"/>
            </a:xfrm>
            <a:custGeom>
              <a:avLst/>
              <a:gdLst>
                <a:gd name="T0" fmla="*/ 2147483647 w 471"/>
                <a:gd name="T1" fmla="*/ 0 h 237"/>
                <a:gd name="T2" fmla="*/ 2147483647 w 471"/>
                <a:gd name="T3" fmla="*/ 2147483647 h 237"/>
                <a:gd name="T4" fmla="*/ 2147483647 w 471"/>
                <a:gd name="T5" fmla="*/ 2147483647 h 237"/>
                <a:gd name="T6" fmla="*/ 2147483647 w 471"/>
                <a:gd name="T7" fmla="*/ 2147483647 h 237"/>
                <a:gd name="T8" fmla="*/ 2147483647 w 471"/>
                <a:gd name="T9" fmla="*/ 2147483647 h 237"/>
                <a:gd name="T10" fmla="*/ 2147483647 w 471"/>
                <a:gd name="T11" fmla="*/ 2147483647 h 237"/>
                <a:gd name="T12" fmla="*/ 2147483647 w 471"/>
                <a:gd name="T13" fmla="*/ 2147483647 h 237"/>
                <a:gd name="T14" fmla="*/ 2147483647 w 471"/>
                <a:gd name="T15" fmla="*/ 2147483647 h 237"/>
                <a:gd name="T16" fmla="*/ 2147483647 w 471"/>
                <a:gd name="T17" fmla="*/ 2147483647 h 237"/>
                <a:gd name="T18" fmla="*/ 2147483647 w 471"/>
                <a:gd name="T19" fmla="*/ 2147483647 h 237"/>
                <a:gd name="T20" fmla="*/ 2147483647 w 471"/>
                <a:gd name="T21" fmla="*/ 2147483647 h 237"/>
                <a:gd name="T22" fmla="*/ 2147483647 w 471"/>
                <a:gd name="T23" fmla="*/ 2147483647 h 237"/>
                <a:gd name="T24" fmla="*/ 2147483647 w 471"/>
                <a:gd name="T25" fmla="*/ 2147483647 h 237"/>
                <a:gd name="T26" fmla="*/ 2147483647 w 471"/>
                <a:gd name="T27" fmla="*/ 2147483647 h 237"/>
                <a:gd name="T28" fmla="*/ 2147483647 w 471"/>
                <a:gd name="T29" fmla="*/ 2147483647 h 237"/>
                <a:gd name="T30" fmla="*/ 2147483647 w 471"/>
                <a:gd name="T31" fmla="*/ 2147483647 h 237"/>
                <a:gd name="T32" fmla="*/ 2147483647 w 471"/>
                <a:gd name="T33" fmla="*/ 2147483647 h 237"/>
                <a:gd name="T34" fmla="*/ 2147483647 w 471"/>
                <a:gd name="T35" fmla="*/ 2147483647 h 237"/>
                <a:gd name="T36" fmla="*/ 2147483647 w 471"/>
                <a:gd name="T37" fmla="*/ 2147483647 h 237"/>
                <a:gd name="T38" fmla="*/ 2147483647 w 471"/>
                <a:gd name="T39" fmla="*/ 2147483647 h 237"/>
                <a:gd name="T40" fmla="*/ 2147483647 w 471"/>
                <a:gd name="T41" fmla="*/ 2147483647 h 237"/>
                <a:gd name="T42" fmla="*/ 2147483647 w 471"/>
                <a:gd name="T43" fmla="*/ 2147483647 h 237"/>
                <a:gd name="T44" fmla="*/ 2147483647 w 471"/>
                <a:gd name="T45" fmla="*/ 2147483647 h 237"/>
                <a:gd name="T46" fmla="*/ 2147483647 w 471"/>
                <a:gd name="T47" fmla="*/ 2147483647 h 237"/>
                <a:gd name="T48" fmla="*/ 2147483647 w 471"/>
                <a:gd name="T49" fmla="*/ 2147483647 h 237"/>
                <a:gd name="T50" fmla="*/ 2147483647 w 471"/>
                <a:gd name="T51" fmla="*/ 2147483647 h 237"/>
                <a:gd name="T52" fmla="*/ 2147483647 w 471"/>
                <a:gd name="T53" fmla="*/ 2147483647 h 237"/>
                <a:gd name="T54" fmla="*/ 2147483647 w 471"/>
                <a:gd name="T55" fmla="*/ 2147483647 h 237"/>
                <a:gd name="T56" fmla="*/ 2147483647 w 471"/>
                <a:gd name="T57" fmla="*/ 2147483647 h 237"/>
                <a:gd name="T58" fmla="*/ 2147483647 w 471"/>
                <a:gd name="T59" fmla="*/ 2147483647 h 237"/>
                <a:gd name="T60" fmla="*/ 2147483647 w 471"/>
                <a:gd name="T61" fmla="*/ 2147483647 h 237"/>
                <a:gd name="T62" fmla="*/ 2147483647 w 471"/>
                <a:gd name="T63" fmla="*/ 2147483647 h 237"/>
                <a:gd name="T64" fmla="*/ 2147483647 w 471"/>
                <a:gd name="T65" fmla="*/ 2147483647 h 237"/>
                <a:gd name="T66" fmla="*/ 2147483647 w 471"/>
                <a:gd name="T67" fmla="*/ 2147483647 h 237"/>
                <a:gd name="T68" fmla="*/ 2147483647 w 471"/>
                <a:gd name="T69" fmla="*/ 2147483647 h 237"/>
                <a:gd name="T70" fmla="*/ 2147483647 w 471"/>
                <a:gd name="T71" fmla="*/ 2147483647 h 237"/>
                <a:gd name="T72" fmla="*/ 2147483647 w 471"/>
                <a:gd name="T73" fmla="*/ 2147483647 h 237"/>
                <a:gd name="T74" fmla="*/ 2147483647 w 471"/>
                <a:gd name="T75" fmla="*/ 0 h 23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71" h="237">
                  <a:moveTo>
                    <a:pt x="7" y="0"/>
                  </a:moveTo>
                  <a:lnTo>
                    <a:pt x="86" y="0"/>
                  </a:lnTo>
                  <a:lnTo>
                    <a:pt x="89" y="4"/>
                  </a:lnTo>
                  <a:lnTo>
                    <a:pt x="92" y="7"/>
                  </a:lnTo>
                  <a:lnTo>
                    <a:pt x="97" y="10"/>
                  </a:lnTo>
                  <a:lnTo>
                    <a:pt x="102" y="13"/>
                  </a:lnTo>
                  <a:lnTo>
                    <a:pt x="113" y="18"/>
                  </a:lnTo>
                  <a:lnTo>
                    <a:pt x="125" y="23"/>
                  </a:lnTo>
                  <a:lnTo>
                    <a:pt x="147" y="32"/>
                  </a:lnTo>
                  <a:lnTo>
                    <a:pt x="159" y="37"/>
                  </a:lnTo>
                  <a:lnTo>
                    <a:pt x="192" y="58"/>
                  </a:lnTo>
                  <a:lnTo>
                    <a:pt x="223" y="77"/>
                  </a:lnTo>
                  <a:lnTo>
                    <a:pt x="237" y="88"/>
                  </a:lnTo>
                  <a:lnTo>
                    <a:pt x="253" y="97"/>
                  </a:lnTo>
                  <a:lnTo>
                    <a:pt x="267" y="105"/>
                  </a:lnTo>
                  <a:lnTo>
                    <a:pt x="283" y="113"/>
                  </a:lnTo>
                  <a:lnTo>
                    <a:pt x="299" y="121"/>
                  </a:lnTo>
                  <a:lnTo>
                    <a:pt x="316" y="127"/>
                  </a:lnTo>
                  <a:lnTo>
                    <a:pt x="335" y="133"/>
                  </a:lnTo>
                  <a:lnTo>
                    <a:pt x="355" y="139"/>
                  </a:lnTo>
                  <a:lnTo>
                    <a:pt x="376" y="143"/>
                  </a:lnTo>
                  <a:lnTo>
                    <a:pt x="399" y="146"/>
                  </a:lnTo>
                  <a:lnTo>
                    <a:pt x="424" y="148"/>
                  </a:lnTo>
                  <a:lnTo>
                    <a:pt x="451" y="148"/>
                  </a:lnTo>
                  <a:lnTo>
                    <a:pt x="451" y="179"/>
                  </a:lnTo>
                  <a:lnTo>
                    <a:pt x="452" y="187"/>
                  </a:lnTo>
                  <a:lnTo>
                    <a:pt x="457" y="202"/>
                  </a:lnTo>
                  <a:lnTo>
                    <a:pt x="459" y="211"/>
                  </a:lnTo>
                  <a:lnTo>
                    <a:pt x="462" y="219"/>
                  </a:lnTo>
                  <a:lnTo>
                    <a:pt x="467" y="227"/>
                  </a:lnTo>
                  <a:lnTo>
                    <a:pt x="471" y="234"/>
                  </a:lnTo>
                  <a:lnTo>
                    <a:pt x="467" y="236"/>
                  </a:lnTo>
                  <a:lnTo>
                    <a:pt x="459" y="237"/>
                  </a:lnTo>
                  <a:lnTo>
                    <a:pt x="451" y="236"/>
                  </a:lnTo>
                  <a:lnTo>
                    <a:pt x="440" y="235"/>
                  </a:lnTo>
                  <a:lnTo>
                    <a:pt x="416" y="231"/>
                  </a:lnTo>
                  <a:lnTo>
                    <a:pt x="390" y="226"/>
                  </a:lnTo>
                  <a:lnTo>
                    <a:pt x="362" y="219"/>
                  </a:lnTo>
                  <a:lnTo>
                    <a:pt x="337" y="213"/>
                  </a:lnTo>
                  <a:lnTo>
                    <a:pt x="315" y="207"/>
                  </a:lnTo>
                  <a:lnTo>
                    <a:pt x="299" y="204"/>
                  </a:lnTo>
                  <a:lnTo>
                    <a:pt x="294" y="203"/>
                  </a:lnTo>
                  <a:lnTo>
                    <a:pt x="290" y="201"/>
                  </a:lnTo>
                  <a:lnTo>
                    <a:pt x="287" y="199"/>
                  </a:lnTo>
                  <a:lnTo>
                    <a:pt x="283" y="196"/>
                  </a:lnTo>
                  <a:lnTo>
                    <a:pt x="277" y="190"/>
                  </a:lnTo>
                  <a:lnTo>
                    <a:pt x="272" y="184"/>
                  </a:lnTo>
                  <a:lnTo>
                    <a:pt x="267" y="178"/>
                  </a:lnTo>
                  <a:lnTo>
                    <a:pt x="261" y="171"/>
                  </a:lnTo>
                  <a:lnTo>
                    <a:pt x="255" y="166"/>
                  </a:lnTo>
                  <a:lnTo>
                    <a:pt x="246" y="160"/>
                  </a:lnTo>
                  <a:lnTo>
                    <a:pt x="240" y="159"/>
                  </a:lnTo>
                  <a:lnTo>
                    <a:pt x="234" y="158"/>
                  </a:lnTo>
                  <a:lnTo>
                    <a:pt x="227" y="159"/>
                  </a:lnTo>
                  <a:lnTo>
                    <a:pt x="221" y="159"/>
                  </a:lnTo>
                  <a:lnTo>
                    <a:pt x="205" y="163"/>
                  </a:lnTo>
                  <a:lnTo>
                    <a:pt x="191" y="166"/>
                  </a:lnTo>
                  <a:lnTo>
                    <a:pt x="183" y="167"/>
                  </a:lnTo>
                  <a:lnTo>
                    <a:pt x="176" y="168"/>
                  </a:lnTo>
                  <a:lnTo>
                    <a:pt x="169" y="168"/>
                  </a:lnTo>
                  <a:lnTo>
                    <a:pt x="164" y="166"/>
                  </a:lnTo>
                  <a:lnTo>
                    <a:pt x="158" y="164"/>
                  </a:lnTo>
                  <a:lnTo>
                    <a:pt x="153" y="161"/>
                  </a:lnTo>
                  <a:lnTo>
                    <a:pt x="148" y="155"/>
                  </a:lnTo>
                  <a:lnTo>
                    <a:pt x="146" y="148"/>
                  </a:lnTo>
                  <a:lnTo>
                    <a:pt x="139" y="148"/>
                  </a:lnTo>
                  <a:lnTo>
                    <a:pt x="131" y="147"/>
                  </a:lnTo>
                  <a:lnTo>
                    <a:pt x="122" y="145"/>
                  </a:lnTo>
                  <a:lnTo>
                    <a:pt x="113" y="142"/>
                  </a:lnTo>
                  <a:lnTo>
                    <a:pt x="92" y="135"/>
                  </a:lnTo>
                  <a:lnTo>
                    <a:pt x="70" y="126"/>
                  </a:lnTo>
                  <a:lnTo>
                    <a:pt x="48" y="117"/>
                  </a:lnTo>
                  <a:lnTo>
                    <a:pt x="29" y="107"/>
                  </a:lnTo>
                  <a:lnTo>
                    <a:pt x="12" y="96"/>
                  </a:lnTo>
                  <a:lnTo>
                    <a:pt x="0" y="87"/>
                  </a:lnTo>
                  <a:lnTo>
                    <a:pt x="7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0" name="Freeform 274"/>
            <p:cNvSpPr>
              <a:spLocks/>
            </p:cNvSpPr>
            <p:nvPr>
              <p:custDataLst>
                <p:tags r:id="rId51"/>
              </p:custDataLst>
            </p:nvPr>
          </p:nvSpPr>
          <p:spPr bwMode="auto">
            <a:xfrm>
              <a:off x="7278331" y="3915240"/>
              <a:ext cx="112422" cy="77570"/>
            </a:xfrm>
            <a:custGeom>
              <a:avLst/>
              <a:gdLst>
                <a:gd name="T0" fmla="*/ 2147483647 w 167"/>
                <a:gd name="T1" fmla="*/ 2147483647 h 123"/>
                <a:gd name="T2" fmla="*/ 2147483647 w 167"/>
                <a:gd name="T3" fmla="*/ 2147483647 h 123"/>
                <a:gd name="T4" fmla="*/ 2147483647 w 167"/>
                <a:gd name="T5" fmla="*/ 2147483647 h 123"/>
                <a:gd name="T6" fmla="*/ 2147483647 w 167"/>
                <a:gd name="T7" fmla="*/ 2147483647 h 123"/>
                <a:gd name="T8" fmla="*/ 2147483647 w 167"/>
                <a:gd name="T9" fmla="*/ 2147483647 h 123"/>
                <a:gd name="T10" fmla="*/ 2147483647 w 167"/>
                <a:gd name="T11" fmla="*/ 2147483647 h 123"/>
                <a:gd name="T12" fmla="*/ 2147483647 w 167"/>
                <a:gd name="T13" fmla="*/ 2147483647 h 123"/>
                <a:gd name="T14" fmla="*/ 2147483647 w 167"/>
                <a:gd name="T15" fmla="*/ 2147483647 h 123"/>
                <a:gd name="T16" fmla="*/ 2147483647 w 167"/>
                <a:gd name="T17" fmla="*/ 2147483647 h 123"/>
                <a:gd name="T18" fmla="*/ 2147483647 w 167"/>
                <a:gd name="T19" fmla="*/ 2147483647 h 123"/>
                <a:gd name="T20" fmla="*/ 2147483647 w 167"/>
                <a:gd name="T21" fmla="*/ 2147483647 h 123"/>
                <a:gd name="T22" fmla="*/ 2147483647 w 167"/>
                <a:gd name="T23" fmla="*/ 2147483647 h 123"/>
                <a:gd name="T24" fmla="*/ 2147483647 w 167"/>
                <a:gd name="T25" fmla="*/ 2147483647 h 123"/>
                <a:gd name="T26" fmla="*/ 2147483647 w 167"/>
                <a:gd name="T27" fmla="*/ 2147483647 h 123"/>
                <a:gd name="T28" fmla="*/ 2147483647 w 167"/>
                <a:gd name="T29" fmla="*/ 2147483647 h 123"/>
                <a:gd name="T30" fmla="*/ 2147483647 w 167"/>
                <a:gd name="T31" fmla="*/ 2147483647 h 123"/>
                <a:gd name="T32" fmla="*/ 2147483647 w 167"/>
                <a:gd name="T33" fmla="*/ 2147483647 h 123"/>
                <a:gd name="T34" fmla="*/ 2147483647 w 167"/>
                <a:gd name="T35" fmla="*/ 2147483647 h 123"/>
                <a:gd name="T36" fmla="*/ 2147483647 w 167"/>
                <a:gd name="T37" fmla="*/ 2147483647 h 123"/>
                <a:gd name="T38" fmla="*/ 2147483647 w 167"/>
                <a:gd name="T39" fmla="*/ 2147483647 h 123"/>
                <a:gd name="T40" fmla="*/ 2147483647 w 167"/>
                <a:gd name="T41" fmla="*/ 2147483647 h 123"/>
                <a:gd name="T42" fmla="*/ 2147483647 w 167"/>
                <a:gd name="T43" fmla="*/ 2147483647 h 123"/>
                <a:gd name="T44" fmla="*/ 2147483647 w 167"/>
                <a:gd name="T45" fmla="*/ 2147483647 h 123"/>
                <a:gd name="T46" fmla="*/ 2147483647 w 167"/>
                <a:gd name="T47" fmla="*/ 2147483647 h 123"/>
                <a:gd name="T48" fmla="*/ 0 w 167"/>
                <a:gd name="T49" fmla="*/ 2147483647 h 123"/>
                <a:gd name="T50" fmla="*/ 2147483647 w 167"/>
                <a:gd name="T51" fmla="*/ 2147483647 h 123"/>
                <a:gd name="T52" fmla="*/ 2147483647 w 167"/>
                <a:gd name="T53" fmla="*/ 2147483647 h 123"/>
                <a:gd name="T54" fmla="*/ 2147483647 w 167"/>
                <a:gd name="T55" fmla="*/ 2147483647 h 123"/>
                <a:gd name="T56" fmla="*/ 2147483647 w 167"/>
                <a:gd name="T57" fmla="*/ 2147483647 h 123"/>
                <a:gd name="T58" fmla="*/ 2147483647 w 167"/>
                <a:gd name="T59" fmla="*/ 2147483647 h 123"/>
                <a:gd name="T60" fmla="*/ 2147483647 w 167"/>
                <a:gd name="T61" fmla="*/ 2147483647 h 123"/>
                <a:gd name="T62" fmla="*/ 2147483647 w 167"/>
                <a:gd name="T63" fmla="*/ 2147483647 h 123"/>
                <a:gd name="T64" fmla="*/ 2147483647 w 167"/>
                <a:gd name="T65" fmla="*/ 2147483647 h 123"/>
                <a:gd name="T66" fmla="*/ 2147483647 w 167"/>
                <a:gd name="T67" fmla="*/ 2147483647 h 123"/>
                <a:gd name="T68" fmla="*/ 2147483647 w 167"/>
                <a:gd name="T69" fmla="*/ 2147483647 h 123"/>
                <a:gd name="T70" fmla="*/ 2147483647 w 167"/>
                <a:gd name="T71" fmla="*/ 2147483647 h 123"/>
                <a:gd name="T72" fmla="*/ 2147483647 w 167"/>
                <a:gd name="T73" fmla="*/ 0 h 123"/>
                <a:gd name="T74" fmla="*/ 2147483647 w 167"/>
                <a:gd name="T75" fmla="*/ 2147483647 h 123"/>
                <a:gd name="T76" fmla="*/ 2147483647 w 167"/>
                <a:gd name="T77" fmla="*/ 2147483647 h 123"/>
                <a:gd name="T78" fmla="*/ 2147483647 w 167"/>
                <a:gd name="T79" fmla="*/ 2147483647 h 123"/>
                <a:gd name="T80" fmla="*/ 2147483647 w 167"/>
                <a:gd name="T81" fmla="*/ 2147483647 h 123"/>
                <a:gd name="T82" fmla="*/ 2147483647 w 167"/>
                <a:gd name="T83" fmla="*/ 2147483647 h 123"/>
                <a:gd name="T84" fmla="*/ 2147483647 w 167"/>
                <a:gd name="T85" fmla="*/ 2147483647 h 123"/>
                <a:gd name="T86" fmla="*/ 2147483647 w 167"/>
                <a:gd name="T87" fmla="*/ 2147483647 h 123"/>
                <a:gd name="T88" fmla="*/ 2147483647 w 167"/>
                <a:gd name="T89" fmla="*/ 2147483647 h 123"/>
                <a:gd name="T90" fmla="*/ 2147483647 w 167"/>
                <a:gd name="T91" fmla="*/ 2147483647 h 123"/>
                <a:gd name="T92" fmla="*/ 2147483647 w 167"/>
                <a:gd name="T93" fmla="*/ 2147483647 h 12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67" h="123">
                  <a:moveTo>
                    <a:pt x="167" y="43"/>
                  </a:moveTo>
                  <a:lnTo>
                    <a:pt x="164" y="54"/>
                  </a:lnTo>
                  <a:lnTo>
                    <a:pt x="161" y="66"/>
                  </a:lnTo>
                  <a:lnTo>
                    <a:pt x="155" y="79"/>
                  </a:lnTo>
                  <a:lnTo>
                    <a:pt x="150" y="93"/>
                  </a:lnTo>
                  <a:lnTo>
                    <a:pt x="146" y="99"/>
                  </a:lnTo>
                  <a:lnTo>
                    <a:pt x="142" y="105"/>
                  </a:lnTo>
                  <a:lnTo>
                    <a:pt x="138" y="110"/>
                  </a:lnTo>
                  <a:lnTo>
                    <a:pt x="132" y="114"/>
                  </a:lnTo>
                  <a:lnTo>
                    <a:pt x="127" y="118"/>
                  </a:lnTo>
                  <a:lnTo>
                    <a:pt x="121" y="121"/>
                  </a:lnTo>
                  <a:lnTo>
                    <a:pt x="115" y="122"/>
                  </a:lnTo>
                  <a:lnTo>
                    <a:pt x="107" y="123"/>
                  </a:lnTo>
                  <a:lnTo>
                    <a:pt x="100" y="122"/>
                  </a:lnTo>
                  <a:lnTo>
                    <a:pt x="92" y="119"/>
                  </a:lnTo>
                  <a:lnTo>
                    <a:pt x="87" y="116"/>
                  </a:lnTo>
                  <a:lnTo>
                    <a:pt x="84" y="113"/>
                  </a:lnTo>
                  <a:lnTo>
                    <a:pt x="82" y="109"/>
                  </a:lnTo>
                  <a:lnTo>
                    <a:pt x="81" y="105"/>
                  </a:lnTo>
                  <a:lnTo>
                    <a:pt x="71" y="104"/>
                  </a:lnTo>
                  <a:lnTo>
                    <a:pt x="61" y="103"/>
                  </a:lnTo>
                  <a:lnTo>
                    <a:pt x="51" y="101"/>
                  </a:lnTo>
                  <a:lnTo>
                    <a:pt x="41" y="98"/>
                  </a:lnTo>
                  <a:lnTo>
                    <a:pt x="21" y="92"/>
                  </a:lnTo>
                  <a:lnTo>
                    <a:pt x="0" y="86"/>
                  </a:lnTo>
                  <a:lnTo>
                    <a:pt x="2" y="77"/>
                  </a:lnTo>
                  <a:lnTo>
                    <a:pt x="5" y="67"/>
                  </a:lnTo>
                  <a:lnTo>
                    <a:pt x="9" y="56"/>
                  </a:lnTo>
                  <a:lnTo>
                    <a:pt x="15" y="43"/>
                  </a:lnTo>
                  <a:lnTo>
                    <a:pt x="20" y="43"/>
                  </a:lnTo>
                  <a:lnTo>
                    <a:pt x="26" y="42"/>
                  </a:lnTo>
                  <a:lnTo>
                    <a:pt x="30" y="41"/>
                  </a:lnTo>
                  <a:lnTo>
                    <a:pt x="33" y="38"/>
                  </a:lnTo>
                  <a:lnTo>
                    <a:pt x="40" y="33"/>
                  </a:lnTo>
                  <a:lnTo>
                    <a:pt x="45" y="26"/>
                  </a:lnTo>
                  <a:lnTo>
                    <a:pt x="52" y="12"/>
                  </a:lnTo>
                  <a:lnTo>
                    <a:pt x="61" y="0"/>
                  </a:lnTo>
                  <a:lnTo>
                    <a:pt x="64" y="4"/>
                  </a:lnTo>
                  <a:lnTo>
                    <a:pt x="67" y="7"/>
                  </a:lnTo>
                  <a:lnTo>
                    <a:pt x="73" y="11"/>
                  </a:lnTo>
                  <a:lnTo>
                    <a:pt x="78" y="14"/>
                  </a:lnTo>
                  <a:lnTo>
                    <a:pt x="92" y="21"/>
                  </a:lnTo>
                  <a:lnTo>
                    <a:pt x="107" y="28"/>
                  </a:lnTo>
                  <a:lnTo>
                    <a:pt x="122" y="35"/>
                  </a:lnTo>
                  <a:lnTo>
                    <a:pt x="139" y="39"/>
                  </a:lnTo>
                  <a:lnTo>
                    <a:pt x="153" y="42"/>
                  </a:lnTo>
                  <a:lnTo>
                    <a:pt x="167" y="4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1" name="Freeform 275"/>
            <p:cNvSpPr>
              <a:spLocks/>
            </p:cNvSpPr>
            <p:nvPr>
              <p:custDataLst>
                <p:tags r:id="rId52"/>
              </p:custDataLst>
            </p:nvPr>
          </p:nvSpPr>
          <p:spPr bwMode="auto">
            <a:xfrm>
              <a:off x="7263668" y="4000378"/>
              <a:ext cx="205293" cy="198658"/>
            </a:xfrm>
            <a:custGeom>
              <a:avLst/>
              <a:gdLst>
                <a:gd name="T0" fmla="*/ 2147483647 w 306"/>
                <a:gd name="T1" fmla="*/ 2147483647 h 321"/>
                <a:gd name="T2" fmla="*/ 2147483647 w 306"/>
                <a:gd name="T3" fmla="*/ 2147483647 h 321"/>
                <a:gd name="T4" fmla="*/ 2147483647 w 306"/>
                <a:gd name="T5" fmla="*/ 2147483647 h 321"/>
                <a:gd name="T6" fmla="*/ 2147483647 w 306"/>
                <a:gd name="T7" fmla="*/ 2147483647 h 321"/>
                <a:gd name="T8" fmla="*/ 2147483647 w 306"/>
                <a:gd name="T9" fmla="*/ 2147483647 h 321"/>
                <a:gd name="T10" fmla="*/ 2147483647 w 306"/>
                <a:gd name="T11" fmla="*/ 2147483647 h 321"/>
                <a:gd name="T12" fmla="*/ 2147483647 w 306"/>
                <a:gd name="T13" fmla="*/ 2147483647 h 321"/>
                <a:gd name="T14" fmla="*/ 2147483647 w 306"/>
                <a:gd name="T15" fmla="*/ 2147483647 h 321"/>
                <a:gd name="T16" fmla="*/ 2147483647 w 306"/>
                <a:gd name="T17" fmla="*/ 2147483647 h 321"/>
                <a:gd name="T18" fmla="*/ 2147483647 w 306"/>
                <a:gd name="T19" fmla="*/ 2147483647 h 321"/>
                <a:gd name="T20" fmla="*/ 2147483647 w 306"/>
                <a:gd name="T21" fmla="*/ 2147483647 h 321"/>
                <a:gd name="T22" fmla="*/ 2147483647 w 306"/>
                <a:gd name="T23" fmla="*/ 2147483647 h 321"/>
                <a:gd name="T24" fmla="*/ 2147483647 w 306"/>
                <a:gd name="T25" fmla="*/ 2147483647 h 321"/>
                <a:gd name="T26" fmla="*/ 2147483647 w 306"/>
                <a:gd name="T27" fmla="*/ 2147483647 h 321"/>
                <a:gd name="T28" fmla="*/ 2147483647 w 306"/>
                <a:gd name="T29" fmla="*/ 2147483647 h 321"/>
                <a:gd name="T30" fmla="*/ 2147483647 w 306"/>
                <a:gd name="T31" fmla="*/ 2147483647 h 321"/>
                <a:gd name="T32" fmla="*/ 2147483647 w 306"/>
                <a:gd name="T33" fmla="*/ 2147483647 h 321"/>
                <a:gd name="T34" fmla="*/ 2147483647 w 306"/>
                <a:gd name="T35" fmla="*/ 2147483647 h 321"/>
                <a:gd name="T36" fmla="*/ 2147483647 w 306"/>
                <a:gd name="T37" fmla="*/ 2147483647 h 321"/>
                <a:gd name="T38" fmla="*/ 2147483647 w 306"/>
                <a:gd name="T39" fmla="*/ 2147483647 h 321"/>
                <a:gd name="T40" fmla="*/ 2147483647 w 306"/>
                <a:gd name="T41" fmla="*/ 2147483647 h 321"/>
                <a:gd name="T42" fmla="*/ 2147483647 w 306"/>
                <a:gd name="T43" fmla="*/ 2147483647 h 321"/>
                <a:gd name="T44" fmla="*/ 2147483647 w 306"/>
                <a:gd name="T45" fmla="*/ 0 h 321"/>
                <a:gd name="T46" fmla="*/ 2147483647 w 306"/>
                <a:gd name="T47" fmla="*/ 0 h 321"/>
                <a:gd name="T48" fmla="*/ 2147483647 w 306"/>
                <a:gd name="T49" fmla="*/ 2147483647 h 321"/>
                <a:gd name="T50" fmla="*/ 2147483647 w 306"/>
                <a:gd name="T51" fmla="*/ 2147483647 h 321"/>
                <a:gd name="T52" fmla="*/ 2147483647 w 306"/>
                <a:gd name="T53" fmla="*/ 2147483647 h 321"/>
                <a:gd name="T54" fmla="*/ 2147483647 w 306"/>
                <a:gd name="T55" fmla="*/ 2147483647 h 321"/>
                <a:gd name="T56" fmla="*/ 2147483647 w 306"/>
                <a:gd name="T57" fmla="*/ 2147483647 h 321"/>
                <a:gd name="T58" fmla="*/ 2147483647 w 306"/>
                <a:gd name="T59" fmla="*/ 2147483647 h 321"/>
                <a:gd name="T60" fmla="*/ 2147483647 w 306"/>
                <a:gd name="T61" fmla="*/ 2147483647 h 321"/>
                <a:gd name="T62" fmla="*/ 2147483647 w 306"/>
                <a:gd name="T63" fmla="*/ 2147483647 h 321"/>
                <a:gd name="T64" fmla="*/ 2147483647 w 306"/>
                <a:gd name="T65" fmla="*/ 2147483647 h 321"/>
                <a:gd name="T66" fmla="*/ 2147483647 w 306"/>
                <a:gd name="T67" fmla="*/ 2147483647 h 321"/>
                <a:gd name="T68" fmla="*/ 2147483647 w 306"/>
                <a:gd name="T69" fmla="*/ 2147483647 h 321"/>
                <a:gd name="T70" fmla="*/ 2147483647 w 306"/>
                <a:gd name="T71" fmla="*/ 2147483647 h 321"/>
                <a:gd name="T72" fmla="*/ 2147483647 w 306"/>
                <a:gd name="T73" fmla="*/ 2147483647 h 321"/>
                <a:gd name="T74" fmla="*/ 2147483647 w 306"/>
                <a:gd name="T75" fmla="*/ 2147483647 h 321"/>
                <a:gd name="T76" fmla="*/ 2147483647 w 306"/>
                <a:gd name="T77" fmla="*/ 2147483647 h 321"/>
                <a:gd name="T78" fmla="*/ 2147483647 w 306"/>
                <a:gd name="T79" fmla="*/ 2147483647 h 321"/>
                <a:gd name="T80" fmla="*/ 2147483647 w 306"/>
                <a:gd name="T81" fmla="*/ 2147483647 h 321"/>
                <a:gd name="T82" fmla="*/ 2147483647 w 306"/>
                <a:gd name="T83" fmla="*/ 2147483647 h 321"/>
                <a:gd name="T84" fmla="*/ 2147483647 w 306"/>
                <a:gd name="T85" fmla="*/ 2147483647 h 321"/>
                <a:gd name="T86" fmla="*/ 2147483647 w 306"/>
                <a:gd name="T87" fmla="*/ 2147483647 h 321"/>
                <a:gd name="T88" fmla="*/ 2147483647 w 306"/>
                <a:gd name="T89" fmla="*/ 2147483647 h 321"/>
                <a:gd name="T90" fmla="*/ 2147483647 w 306"/>
                <a:gd name="T91" fmla="*/ 2147483647 h 321"/>
                <a:gd name="T92" fmla="*/ 2147483647 w 306"/>
                <a:gd name="T93" fmla="*/ 2147483647 h 321"/>
                <a:gd name="T94" fmla="*/ 2147483647 w 306"/>
                <a:gd name="T95" fmla="*/ 2147483647 h 321"/>
                <a:gd name="T96" fmla="*/ 2147483647 w 306"/>
                <a:gd name="T97" fmla="*/ 2147483647 h 321"/>
                <a:gd name="T98" fmla="*/ 2147483647 w 306"/>
                <a:gd name="T99" fmla="*/ 2147483647 h 321"/>
                <a:gd name="T100" fmla="*/ 2147483647 w 306"/>
                <a:gd name="T101" fmla="*/ 2147483647 h 321"/>
                <a:gd name="T102" fmla="*/ 2147483647 w 306"/>
                <a:gd name="T103" fmla="*/ 2147483647 h 321"/>
                <a:gd name="T104" fmla="*/ 2147483647 w 306"/>
                <a:gd name="T105" fmla="*/ 2147483647 h 321"/>
                <a:gd name="T106" fmla="*/ 2147483647 w 306"/>
                <a:gd name="T107" fmla="*/ 2147483647 h 321"/>
                <a:gd name="T108" fmla="*/ 2147483647 w 306"/>
                <a:gd name="T109" fmla="*/ 2147483647 h 321"/>
                <a:gd name="T110" fmla="*/ 2147483647 w 306"/>
                <a:gd name="T111" fmla="*/ 2147483647 h 321"/>
                <a:gd name="T112" fmla="*/ 2147483647 w 306"/>
                <a:gd name="T113" fmla="*/ 2147483647 h 321"/>
                <a:gd name="T114" fmla="*/ 2147483647 w 306"/>
                <a:gd name="T115" fmla="*/ 2147483647 h 32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06" h="321">
                  <a:moveTo>
                    <a:pt x="306" y="235"/>
                  </a:moveTo>
                  <a:lnTo>
                    <a:pt x="259" y="160"/>
                  </a:lnTo>
                  <a:lnTo>
                    <a:pt x="257" y="164"/>
                  </a:lnTo>
                  <a:lnTo>
                    <a:pt x="252" y="173"/>
                  </a:lnTo>
                  <a:lnTo>
                    <a:pt x="247" y="178"/>
                  </a:lnTo>
                  <a:lnTo>
                    <a:pt x="243" y="182"/>
                  </a:lnTo>
                  <a:lnTo>
                    <a:pt x="238" y="185"/>
                  </a:lnTo>
                  <a:lnTo>
                    <a:pt x="233" y="186"/>
                  </a:lnTo>
                  <a:lnTo>
                    <a:pt x="227" y="185"/>
                  </a:lnTo>
                  <a:lnTo>
                    <a:pt x="223" y="184"/>
                  </a:lnTo>
                  <a:lnTo>
                    <a:pt x="219" y="181"/>
                  </a:lnTo>
                  <a:lnTo>
                    <a:pt x="214" y="178"/>
                  </a:lnTo>
                  <a:lnTo>
                    <a:pt x="211" y="173"/>
                  </a:lnTo>
                  <a:lnTo>
                    <a:pt x="209" y="169"/>
                  </a:lnTo>
                  <a:lnTo>
                    <a:pt x="206" y="165"/>
                  </a:lnTo>
                  <a:lnTo>
                    <a:pt x="206" y="160"/>
                  </a:lnTo>
                  <a:lnTo>
                    <a:pt x="206" y="154"/>
                  </a:lnTo>
                  <a:lnTo>
                    <a:pt x="209" y="148"/>
                  </a:lnTo>
                  <a:lnTo>
                    <a:pt x="211" y="142"/>
                  </a:lnTo>
                  <a:lnTo>
                    <a:pt x="213" y="136"/>
                  </a:lnTo>
                  <a:lnTo>
                    <a:pt x="221" y="125"/>
                  </a:lnTo>
                  <a:lnTo>
                    <a:pt x="230" y="114"/>
                  </a:lnTo>
                  <a:lnTo>
                    <a:pt x="238" y="104"/>
                  </a:lnTo>
                  <a:lnTo>
                    <a:pt x="246" y="93"/>
                  </a:lnTo>
                  <a:lnTo>
                    <a:pt x="248" y="87"/>
                  </a:lnTo>
                  <a:lnTo>
                    <a:pt x="250" y="82"/>
                  </a:lnTo>
                  <a:lnTo>
                    <a:pt x="253" y="75"/>
                  </a:lnTo>
                  <a:lnTo>
                    <a:pt x="253" y="69"/>
                  </a:lnTo>
                  <a:lnTo>
                    <a:pt x="133" y="69"/>
                  </a:lnTo>
                  <a:lnTo>
                    <a:pt x="129" y="68"/>
                  </a:lnTo>
                  <a:lnTo>
                    <a:pt x="123" y="65"/>
                  </a:lnTo>
                  <a:lnTo>
                    <a:pt x="119" y="59"/>
                  </a:lnTo>
                  <a:lnTo>
                    <a:pt x="115" y="53"/>
                  </a:lnTo>
                  <a:lnTo>
                    <a:pt x="112" y="45"/>
                  </a:lnTo>
                  <a:lnTo>
                    <a:pt x="109" y="37"/>
                  </a:lnTo>
                  <a:lnTo>
                    <a:pt x="108" y="28"/>
                  </a:lnTo>
                  <a:lnTo>
                    <a:pt x="107" y="19"/>
                  </a:lnTo>
                  <a:lnTo>
                    <a:pt x="101" y="19"/>
                  </a:lnTo>
                  <a:lnTo>
                    <a:pt x="96" y="18"/>
                  </a:lnTo>
                  <a:lnTo>
                    <a:pt x="90" y="17"/>
                  </a:lnTo>
                  <a:lnTo>
                    <a:pt x="85" y="15"/>
                  </a:lnTo>
                  <a:lnTo>
                    <a:pt x="80" y="12"/>
                  </a:lnTo>
                  <a:lnTo>
                    <a:pt x="77" y="9"/>
                  </a:lnTo>
                  <a:lnTo>
                    <a:pt x="75" y="4"/>
                  </a:lnTo>
                  <a:lnTo>
                    <a:pt x="74" y="0"/>
                  </a:lnTo>
                  <a:lnTo>
                    <a:pt x="65" y="0"/>
                  </a:lnTo>
                  <a:lnTo>
                    <a:pt x="57" y="0"/>
                  </a:lnTo>
                  <a:lnTo>
                    <a:pt x="49" y="0"/>
                  </a:lnTo>
                  <a:lnTo>
                    <a:pt x="41" y="0"/>
                  </a:lnTo>
                  <a:lnTo>
                    <a:pt x="34" y="1"/>
                  </a:lnTo>
                  <a:lnTo>
                    <a:pt x="29" y="2"/>
                  </a:lnTo>
                  <a:lnTo>
                    <a:pt x="22" y="5"/>
                  </a:lnTo>
                  <a:lnTo>
                    <a:pt x="15" y="9"/>
                  </a:lnTo>
                  <a:lnTo>
                    <a:pt x="10" y="14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1"/>
                  </a:lnTo>
                  <a:lnTo>
                    <a:pt x="2" y="35"/>
                  </a:lnTo>
                  <a:lnTo>
                    <a:pt x="8" y="40"/>
                  </a:lnTo>
                  <a:lnTo>
                    <a:pt x="15" y="46"/>
                  </a:lnTo>
                  <a:lnTo>
                    <a:pt x="25" y="52"/>
                  </a:lnTo>
                  <a:lnTo>
                    <a:pt x="35" y="58"/>
                  </a:lnTo>
                  <a:lnTo>
                    <a:pt x="45" y="63"/>
                  </a:lnTo>
                  <a:lnTo>
                    <a:pt x="54" y="67"/>
                  </a:lnTo>
                  <a:lnTo>
                    <a:pt x="60" y="69"/>
                  </a:lnTo>
                  <a:lnTo>
                    <a:pt x="47" y="79"/>
                  </a:lnTo>
                  <a:lnTo>
                    <a:pt x="32" y="91"/>
                  </a:lnTo>
                  <a:lnTo>
                    <a:pt x="25" y="97"/>
                  </a:lnTo>
                  <a:lnTo>
                    <a:pt x="19" y="104"/>
                  </a:lnTo>
                  <a:lnTo>
                    <a:pt x="17" y="107"/>
                  </a:lnTo>
                  <a:lnTo>
                    <a:pt x="15" y="110"/>
                  </a:lnTo>
                  <a:lnTo>
                    <a:pt x="14" y="114"/>
                  </a:lnTo>
                  <a:lnTo>
                    <a:pt x="13" y="117"/>
                  </a:lnTo>
                  <a:lnTo>
                    <a:pt x="14" y="122"/>
                  </a:lnTo>
                  <a:lnTo>
                    <a:pt x="15" y="125"/>
                  </a:lnTo>
                  <a:lnTo>
                    <a:pt x="18" y="129"/>
                  </a:lnTo>
                  <a:lnTo>
                    <a:pt x="20" y="133"/>
                  </a:lnTo>
                  <a:lnTo>
                    <a:pt x="28" y="141"/>
                  </a:lnTo>
                  <a:lnTo>
                    <a:pt x="37" y="149"/>
                  </a:lnTo>
                  <a:lnTo>
                    <a:pt x="47" y="156"/>
                  </a:lnTo>
                  <a:lnTo>
                    <a:pt x="58" y="162"/>
                  </a:lnTo>
                  <a:lnTo>
                    <a:pt x="64" y="164"/>
                  </a:lnTo>
                  <a:lnTo>
                    <a:pt x="69" y="165"/>
                  </a:lnTo>
                  <a:lnTo>
                    <a:pt x="75" y="166"/>
                  </a:lnTo>
                  <a:lnTo>
                    <a:pt x="80" y="167"/>
                  </a:lnTo>
                  <a:lnTo>
                    <a:pt x="107" y="271"/>
                  </a:lnTo>
                  <a:lnTo>
                    <a:pt x="107" y="267"/>
                  </a:lnTo>
                  <a:lnTo>
                    <a:pt x="108" y="263"/>
                  </a:lnTo>
                  <a:lnTo>
                    <a:pt x="110" y="260"/>
                  </a:lnTo>
                  <a:lnTo>
                    <a:pt x="112" y="256"/>
                  </a:lnTo>
                  <a:lnTo>
                    <a:pt x="119" y="251"/>
                  </a:lnTo>
                  <a:lnTo>
                    <a:pt x="127" y="246"/>
                  </a:lnTo>
                  <a:lnTo>
                    <a:pt x="137" y="243"/>
                  </a:lnTo>
                  <a:lnTo>
                    <a:pt x="148" y="240"/>
                  </a:lnTo>
                  <a:lnTo>
                    <a:pt x="160" y="237"/>
                  </a:lnTo>
                  <a:lnTo>
                    <a:pt x="174" y="235"/>
                  </a:lnTo>
                  <a:lnTo>
                    <a:pt x="174" y="222"/>
                  </a:lnTo>
                  <a:lnTo>
                    <a:pt x="174" y="210"/>
                  </a:lnTo>
                  <a:lnTo>
                    <a:pt x="178" y="212"/>
                  </a:lnTo>
                  <a:lnTo>
                    <a:pt x="183" y="212"/>
                  </a:lnTo>
                  <a:lnTo>
                    <a:pt x="188" y="213"/>
                  </a:lnTo>
                  <a:lnTo>
                    <a:pt x="193" y="212"/>
                  </a:lnTo>
                  <a:lnTo>
                    <a:pt x="203" y="211"/>
                  </a:lnTo>
                  <a:lnTo>
                    <a:pt x="213" y="210"/>
                  </a:lnTo>
                  <a:lnTo>
                    <a:pt x="220" y="233"/>
                  </a:lnTo>
                  <a:lnTo>
                    <a:pt x="232" y="261"/>
                  </a:lnTo>
                  <a:lnTo>
                    <a:pt x="245" y="292"/>
                  </a:lnTo>
                  <a:lnTo>
                    <a:pt x="259" y="321"/>
                  </a:lnTo>
                  <a:lnTo>
                    <a:pt x="267" y="316"/>
                  </a:lnTo>
                  <a:lnTo>
                    <a:pt x="272" y="311"/>
                  </a:lnTo>
                  <a:lnTo>
                    <a:pt x="278" y="307"/>
                  </a:lnTo>
                  <a:lnTo>
                    <a:pt x="282" y="302"/>
                  </a:lnTo>
                  <a:lnTo>
                    <a:pt x="290" y="291"/>
                  </a:lnTo>
                  <a:lnTo>
                    <a:pt x="295" y="280"/>
                  </a:lnTo>
                  <a:lnTo>
                    <a:pt x="301" y="258"/>
                  </a:lnTo>
                  <a:lnTo>
                    <a:pt x="306" y="23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2" name="Freeform 276"/>
            <p:cNvSpPr>
              <a:spLocks/>
            </p:cNvSpPr>
            <p:nvPr>
              <p:custDataLst>
                <p:tags r:id="rId53"/>
              </p:custDataLst>
            </p:nvPr>
          </p:nvSpPr>
          <p:spPr bwMode="auto">
            <a:xfrm>
              <a:off x="7752460" y="4138493"/>
              <a:ext cx="310383" cy="321636"/>
            </a:xfrm>
            <a:custGeom>
              <a:avLst/>
              <a:gdLst>
                <a:gd name="T0" fmla="*/ 2147483647 w 471"/>
                <a:gd name="T1" fmla="*/ 2147483647 h 518"/>
                <a:gd name="T2" fmla="*/ 2147483647 w 471"/>
                <a:gd name="T3" fmla="*/ 2147483647 h 518"/>
                <a:gd name="T4" fmla="*/ 2147483647 w 471"/>
                <a:gd name="T5" fmla="*/ 2147483647 h 518"/>
                <a:gd name="T6" fmla="*/ 2147483647 w 471"/>
                <a:gd name="T7" fmla="*/ 2147483647 h 518"/>
                <a:gd name="T8" fmla="*/ 2147483647 w 471"/>
                <a:gd name="T9" fmla="*/ 2147483647 h 518"/>
                <a:gd name="T10" fmla="*/ 2147483647 w 471"/>
                <a:gd name="T11" fmla="*/ 2147483647 h 518"/>
                <a:gd name="T12" fmla="*/ 2147483647 w 471"/>
                <a:gd name="T13" fmla="*/ 2147483647 h 518"/>
                <a:gd name="T14" fmla="*/ 2147483647 w 471"/>
                <a:gd name="T15" fmla="*/ 2147483647 h 518"/>
                <a:gd name="T16" fmla="*/ 2147483647 w 471"/>
                <a:gd name="T17" fmla="*/ 2147483647 h 518"/>
                <a:gd name="T18" fmla="*/ 2147483647 w 471"/>
                <a:gd name="T19" fmla="*/ 2147483647 h 518"/>
                <a:gd name="T20" fmla="*/ 2147483647 w 471"/>
                <a:gd name="T21" fmla="*/ 2147483647 h 518"/>
                <a:gd name="T22" fmla="*/ 2147483647 w 471"/>
                <a:gd name="T23" fmla="*/ 2147483647 h 518"/>
                <a:gd name="T24" fmla="*/ 2147483647 w 471"/>
                <a:gd name="T25" fmla="*/ 2147483647 h 518"/>
                <a:gd name="T26" fmla="*/ 2147483647 w 471"/>
                <a:gd name="T27" fmla="*/ 2147483647 h 518"/>
                <a:gd name="T28" fmla="*/ 2147483647 w 471"/>
                <a:gd name="T29" fmla="*/ 2147483647 h 518"/>
                <a:gd name="T30" fmla="*/ 2147483647 w 471"/>
                <a:gd name="T31" fmla="*/ 2147483647 h 518"/>
                <a:gd name="T32" fmla="*/ 2147483647 w 471"/>
                <a:gd name="T33" fmla="*/ 2147483647 h 518"/>
                <a:gd name="T34" fmla="*/ 2147483647 w 471"/>
                <a:gd name="T35" fmla="*/ 2147483647 h 518"/>
                <a:gd name="T36" fmla="*/ 2147483647 w 471"/>
                <a:gd name="T37" fmla="*/ 2147483647 h 518"/>
                <a:gd name="T38" fmla="*/ 2147483647 w 471"/>
                <a:gd name="T39" fmla="*/ 2147483647 h 518"/>
                <a:gd name="T40" fmla="*/ 2147483647 w 471"/>
                <a:gd name="T41" fmla="*/ 2147483647 h 518"/>
                <a:gd name="T42" fmla="*/ 2147483647 w 471"/>
                <a:gd name="T43" fmla="*/ 2147483647 h 518"/>
                <a:gd name="T44" fmla="*/ 2147483647 w 471"/>
                <a:gd name="T45" fmla="*/ 2147483647 h 518"/>
                <a:gd name="T46" fmla="*/ 2147483647 w 471"/>
                <a:gd name="T47" fmla="*/ 2147483647 h 518"/>
                <a:gd name="T48" fmla="*/ 2147483647 w 471"/>
                <a:gd name="T49" fmla="*/ 2147483647 h 518"/>
                <a:gd name="T50" fmla="*/ 2147483647 w 471"/>
                <a:gd name="T51" fmla="*/ 2147483647 h 518"/>
                <a:gd name="T52" fmla="*/ 2147483647 w 471"/>
                <a:gd name="T53" fmla="*/ 2147483647 h 518"/>
                <a:gd name="T54" fmla="*/ 2147483647 w 471"/>
                <a:gd name="T55" fmla="*/ 2147483647 h 518"/>
                <a:gd name="T56" fmla="*/ 2147483647 w 471"/>
                <a:gd name="T57" fmla="*/ 2147483647 h 518"/>
                <a:gd name="T58" fmla="*/ 2147483647 w 471"/>
                <a:gd name="T59" fmla="*/ 2147483647 h 518"/>
                <a:gd name="T60" fmla="*/ 2147483647 w 471"/>
                <a:gd name="T61" fmla="*/ 2147483647 h 518"/>
                <a:gd name="T62" fmla="*/ 2147483647 w 471"/>
                <a:gd name="T63" fmla="*/ 2147483647 h 518"/>
                <a:gd name="T64" fmla="*/ 2147483647 w 471"/>
                <a:gd name="T65" fmla="*/ 2147483647 h 518"/>
                <a:gd name="T66" fmla="*/ 2147483647 w 471"/>
                <a:gd name="T67" fmla="*/ 2147483647 h 518"/>
                <a:gd name="T68" fmla="*/ 2147483647 w 471"/>
                <a:gd name="T69" fmla="*/ 2147483647 h 518"/>
                <a:gd name="T70" fmla="*/ 2147483647 w 471"/>
                <a:gd name="T71" fmla="*/ 2147483647 h 518"/>
                <a:gd name="T72" fmla="*/ 2147483647 w 471"/>
                <a:gd name="T73" fmla="*/ 2147483647 h 518"/>
                <a:gd name="T74" fmla="*/ 2147483647 w 471"/>
                <a:gd name="T75" fmla="*/ 2147483647 h 518"/>
                <a:gd name="T76" fmla="*/ 2147483647 w 471"/>
                <a:gd name="T77" fmla="*/ 2147483647 h 518"/>
                <a:gd name="T78" fmla="*/ 2147483647 w 471"/>
                <a:gd name="T79" fmla="*/ 2147483647 h 518"/>
                <a:gd name="T80" fmla="*/ 2147483647 w 471"/>
                <a:gd name="T81" fmla="*/ 2147483647 h 518"/>
                <a:gd name="T82" fmla="*/ 2147483647 w 471"/>
                <a:gd name="T83" fmla="*/ 2147483647 h 518"/>
                <a:gd name="T84" fmla="*/ 2147483647 w 471"/>
                <a:gd name="T85" fmla="*/ 2147483647 h 518"/>
                <a:gd name="T86" fmla="*/ 2147483647 w 471"/>
                <a:gd name="T87" fmla="*/ 2147483647 h 51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71" h="518">
                  <a:moveTo>
                    <a:pt x="113" y="0"/>
                  </a:moveTo>
                  <a:lnTo>
                    <a:pt x="104" y="5"/>
                  </a:lnTo>
                  <a:lnTo>
                    <a:pt x="94" y="12"/>
                  </a:lnTo>
                  <a:lnTo>
                    <a:pt x="85" y="18"/>
                  </a:lnTo>
                  <a:lnTo>
                    <a:pt x="76" y="25"/>
                  </a:lnTo>
                  <a:lnTo>
                    <a:pt x="67" y="32"/>
                  </a:lnTo>
                  <a:lnTo>
                    <a:pt x="59" y="38"/>
                  </a:lnTo>
                  <a:lnTo>
                    <a:pt x="50" y="44"/>
                  </a:lnTo>
                  <a:lnTo>
                    <a:pt x="40" y="49"/>
                  </a:lnTo>
                  <a:lnTo>
                    <a:pt x="37" y="59"/>
                  </a:lnTo>
                  <a:lnTo>
                    <a:pt x="32" y="71"/>
                  </a:lnTo>
                  <a:lnTo>
                    <a:pt x="27" y="82"/>
                  </a:lnTo>
                  <a:lnTo>
                    <a:pt x="20" y="93"/>
                  </a:lnTo>
                  <a:lnTo>
                    <a:pt x="14" y="106"/>
                  </a:lnTo>
                  <a:lnTo>
                    <a:pt x="8" y="118"/>
                  </a:lnTo>
                  <a:lnTo>
                    <a:pt x="4" y="131"/>
                  </a:lnTo>
                  <a:lnTo>
                    <a:pt x="0" y="142"/>
                  </a:lnTo>
                  <a:lnTo>
                    <a:pt x="7" y="136"/>
                  </a:lnTo>
                  <a:lnTo>
                    <a:pt x="16" y="141"/>
                  </a:lnTo>
                  <a:lnTo>
                    <a:pt x="23" y="147"/>
                  </a:lnTo>
                  <a:lnTo>
                    <a:pt x="30" y="153"/>
                  </a:lnTo>
                  <a:lnTo>
                    <a:pt x="37" y="159"/>
                  </a:lnTo>
                  <a:lnTo>
                    <a:pt x="43" y="164"/>
                  </a:lnTo>
                  <a:lnTo>
                    <a:pt x="50" y="168"/>
                  </a:lnTo>
                  <a:lnTo>
                    <a:pt x="53" y="170"/>
                  </a:lnTo>
                  <a:lnTo>
                    <a:pt x="57" y="171"/>
                  </a:lnTo>
                  <a:lnTo>
                    <a:pt x="62" y="172"/>
                  </a:lnTo>
                  <a:lnTo>
                    <a:pt x="66" y="172"/>
                  </a:lnTo>
                  <a:lnTo>
                    <a:pt x="71" y="191"/>
                  </a:lnTo>
                  <a:lnTo>
                    <a:pt x="75" y="211"/>
                  </a:lnTo>
                  <a:lnTo>
                    <a:pt x="77" y="233"/>
                  </a:lnTo>
                  <a:lnTo>
                    <a:pt x="80" y="254"/>
                  </a:lnTo>
                  <a:lnTo>
                    <a:pt x="84" y="272"/>
                  </a:lnTo>
                  <a:lnTo>
                    <a:pt x="88" y="289"/>
                  </a:lnTo>
                  <a:lnTo>
                    <a:pt x="90" y="294"/>
                  </a:lnTo>
                  <a:lnTo>
                    <a:pt x="94" y="299"/>
                  </a:lnTo>
                  <a:lnTo>
                    <a:pt x="96" y="302"/>
                  </a:lnTo>
                  <a:lnTo>
                    <a:pt x="100" y="302"/>
                  </a:lnTo>
                  <a:lnTo>
                    <a:pt x="104" y="302"/>
                  </a:lnTo>
                  <a:lnTo>
                    <a:pt x="107" y="301"/>
                  </a:lnTo>
                  <a:lnTo>
                    <a:pt x="110" y="299"/>
                  </a:lnTo>
                  <a:lnTo>
                    <a:pt x="112" y="297"/>
                  </a:lnTo>
                  <a:lnTo>
                    <a:pt x="118" y="291"/>
                  </a:lnTo>
                  <a:lnTo>
                    <a:pt x="121" y="283"/>
                  </a:lnTo>
                  <a:lnTo>
                    <a:pt x="128" y="268"/>
                  </a:lnTo>
                  <a:lnTo>
                    <a:pt x="133" y="259"/>
                  </a:lnTo>
                  <a:lnTo>
                    <a:pt x="140" y="260"/>
                  </a:lnTo>
                  <a:lnTo>
                    <a:pt x="145" y="262"/>
                  </a:lnTo>
                  <a:lnTo>
                    <a:pt x="151" y="265"/>
                  </a:lnTo>
                  <a:lnTo>
                    <a:pt x="155" y="268"/>
                  </a:lnTo>
                  <a:lnTo>
                    <a:pt x="160" y="272"/>
                  </a:lnTo>
                  <a:lnTo>
                    <a:pt x="164" y="274"/>
                  </a:lnTo>
                  <a:lnTo>
                    <a:pt x="168" y="277"/>
                  </a:lnTo>
                  <a:lnTo>
                    <a:pt x="173" y="277"/>
                  </a:lnTo>
                  <a:lnTo>
                    <a:pt x="176" y="277"/>
                  </a:lnTo>
                  <a:lnTo>
                    <a:pt x="179" y="276"/>
                  </a:lnTo>
                  <a:lnTo>
                    <a:pt x="183" y="274"/>
                  </a:lnTo>
                  <a:lnTo>
                    <a:pt x="185" y="272"/>
                  </a:lnTo>
                  <a:lnTo>
                    <a:pt x="189" y="266"/>
                  </a:lnTo>
                  <a:lnTo>
                    <a:pt x="192" y="259"/>
                  </a:lnTo>
                  <a:lnTo>
                    <a:pt x="197" y="252"/>
                  </a:lnTo>
                  <a:lnTo>
                    <a:pt x="201" y="247"/>
                  </a:lnTo>
                  <a:lnTo>
                    <a:pt x="203" y="244"/>
                  </a:lnTo>
                  <a:lnTo>
                    <a:pt x="206" y="243"/>
                  </a:lnTo>
                  <a:lnTo>
                    <a:pt x="209" y="241"/>
                  </a:lnTo>
                  <a:lnTo>
                    <a:pt x="212" y="241"/>
                  </a:lnTo>
                  <a:lnTo>
                    <a:pt x="224" y="242"/>
                  </a:lnTo>
                  <a:lnTo>
                    <a:pt x="233" y="244"/>
                  </a:lnTo>
                  <a:lnTo>
                    <a:pt x="241" y="247"/>
                  </a:lnTo>
                  <a:lnTo>
                    <a:pt x="246" y="252"/>
                  </a:lnTo>
                  <a:lnTo>
                    <a:pt x="254" y="261"/>
                  </a:lnTo>
                  <a:lnTo>
                    <a:pt x="259" y="271"/>
                  </a:lnTo>
                  <a:lnTo>
                    <a:pt x="274" y="293"/>
                  </a:lnTo>
                  <a:lnTo>
                    <a:pt x="290" y="314"/>
                  </a:lnTo>
                  <a:lnTo>
                    <a:pt x="308" y="336"/>
                  </a:lnTo>
                  <a:lnTo>
                    <a:pt x="325" y="359"/>
                  </a:lnTo>
                  <a:lnTo>
                    <a:pt x="333" y="371"/>
                  </a:lnTo>
                  <a:lnTo>
                    <a:pt x="341" y="382"/>
                  </a:lnTo>
                  <a:lnTo>
                    <a:pt x="347" y="394"/>
                  </a:lnTo>
                  <a:lnTo>
                    <a:pt x="354" y="407"/>
                  </a:lnTo>
                  <a:lnTo>
                    <a:pt x="358" y="419"/>
                  </a:lnTo>
                  <a:lnTo>
                    <a:pt x="363" y="431"/>
                  </a:lnTo>
                  <a:lnTo>
                    <a:pt x="365" y="443"/>
                  </a:lnTo>
                  <a:lnTo>
                    <a:pt x="366" y="457"/>
                  </a:lnTo>
                  <a:lnTo>
                    <a:pt x="365" y="461"/>
                  </a:lnTo>
                  <a:lnTo>
                    <a:pt x="363" y="466"/>
                  </a:lnTo>
                  <a:lnTo>
                    <a:pt x="359" y="470"/>
                  </a:lnTo>
                  <a:lnTo>
                    <a:pt x="355" y="474"/>
                  </a:lnTo>
                  <a:lnTo>
                    <a:pt x="346" y="481"/>
                  </a:lnTo>
                  <a:lnTo>
                    <a:pt x="339" y="487"/>
                  </a:lnTo>
                  <a:lnTo>
                    <a:pt x="348" y="490"/>
                  </a:lnTo>
                  <a:lnTo>
                    <a:pt x="356" y="493"/>
                  </a:lnTo>
                  <a:lnTo>
                    <a:pt x="363" y="496"/>
                  </a:lnTo>
                  <a:lnTo>
                    <a:pt x="368" y="500"/>
                  </a:lnTo>
                  <a:lnTo>
                    <a:pt x="379" y="508"/>
                  </a:lnTo>
                  <a:lnTo>
                    <a:pt x="392" y="518"/>
                  </a:lnTo>
                  <a:lnTo>
                    <a:pt x="395" y="511"/>
                  </a:lnTo>
                  <a:lnTo>
                    <a:pt x="398" y="504"/>
                  </a:lnTo>
                  <a:lnTo>
                    <a:pt x="401" y="499"/>
                  </a:lnTo>
                  <a:lnTo>
                    <a:pt x="404" y="495"/>
                  </a:lnTo>
                  <a:lnTo>
                    <a:pt x="409" y="491"/>
                  </a:lnTo>
                  <a:lnTo>
                    <a:pt x="413" y="489"/>
                  </a:lnTo>
                  <a:lnTo>
                    <a:pt x="418" y="487"/>
                  </a:lnTo>
                  <a:lnTo>
                    <a:pt x="422" y="485"/>
                  </a:lnTo>
                  <a:lnTo>
                    <a:pt x="444" y="483"/>
                  </a:lnTo>
                  <a:lnTo>
                    <a:pt x="471" y="481"/>
                  </a:lnTo>
                  <a:lnTo>
                    <a:pt x="471" y="459"/>
                  </a:lnTo>
                  <a:lnTo>
                    <a:pt x="468" y="438"/>
                  </a:lnTo>
                  <a:lnTo>
                    <a:pt x="464" y="420"/>
                  </a:lnTo>
                  <a:lnTo>
                    <a:pt x="457" y="403"/>
                  </a:lnTo>
                  <a:lnTo>
                    <a:pt x="449" y="387"/>
                  </a:lnTo>
                  <a:lnTo>
                    <a:pt x="441" y="372"/>
                  </a:lnTo>
                  <a:lnTo>
                    <a:pt x="431" y="359"/>
                  </a:lnTo>
                  <a:lnTo>
                    <a:pt x="421" y="347"/>
                  </a:lnTo>
                  <a:lnTo>
                    <a:pt x="397" y="322"/>
                  </a:lnTo>
                  <a:lnTo>
                    <a:pt x="371" y="300"/>
                  </a:lnTo>
                  <a:lnTo>
                    <a:pt x="345" y="277"/>
                  </a:lnTo>
                  <a:lnTo>
                    <a:pt x="319" y="253"/>
                  </a:lnTo>
                  <a:lnTo>
                    <a:pt x="299" y="237"/>
                  </a:lnTo>
                  <a:lnTo>
                    <a:pt x="279" y="218"/>
                  </a:lnTo>
                  <a:lnTo>
                    <a:pt x="261" y="200"/>
                  </a:lnTo>
                  <a:lnTo>
                    <a:pt x="242" y="182"/>
                  </a:lnTo>
                  <a:lnTo>
                    <a:pt x="224" y="162"/>
                  </a:lnTo>
                  <a:lnTo>
                    <a:pt x="208" y="143"/>
                  </a:lnTo>
                  <a:lnTo>
                    <a:pt x="192" y="124"/>
                  </a:lnTo>
                  <a:lnTo>
                    <a:pt x="179" y="105"/>
                  </a:lnTo>
                  <a:lnTo>
                    <a:pt x="158" y="79"/>
                  </a:lnTo>
                  <a:lnTo>
                    <a:pt x="136" y="52"/>
                  </a:lnTo>
                  <a:lnTo>
                    <a:pt x="127" y="40"/>
                  </a:lnTo>
                  <a:lnTo>
                    <a:pt x="120" y="27"/>
                  </a:lnTo>
                  <a:lnTo>
                    <a:pt x="117" y="21"/>
                  </a:lnTo>
                  <a:lnTo>
                    <a:pt x="115" y="14"/>
                  </a:lnTo>
                  <a:lnTo>
                    <a:pt x="113" y="7"/>
                  </a:lnTo>
                  <a:lnTo>
                    <a:pt x="11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3" name="Freeform 277"/>
            <p:cNvSpPr>
              <a:spLocks/>
            </p:cNvSpPr>
            <p:nvPr>
              <p:custDataLst>
                <p:tags r:id="rId54"/>
              </p:custDataLst>
            </p:nvPr>
          </p:nvSpPr>
          <p:spPr bwMode="auto">
            <a:xfrm>
              <a:off x="7879546" y="4437425"/>
              <a:ext cx="205293" cy="155142"/>
            </a:xfrm>
            <a:custGeom>
              <a:avLst/>
              <a:gdLst>
                <a:gd name="T0" fmla="*/ 2147483647 w 293"/>
                <a:gd name="T1" fmla="*/ 2147483647 h 246"/>
                <a:gd name="T2" fmla="*/ 2147483647 w 293"/>
                <a:gd name="T3" fmla="*/ 2147483647 h 246"/>
                <a:gd name="T4" fmla="*/ 2147483647 w 293"/>
                <a:gd name="T5" fmla="*/ 2147483647 h 246"/>
                <a:gd name="T6" fmla="*/ 2147483647 w 293"/>
                <a:gd name="T7" fmla="*/ 2147483647 h 246"/>
                <a:gd name="T8" fmla="*/ 2147483647 w 293"/>
                <a:gd name="T9" fmla="*/ 2147483647 h 246"/>
                <a:gd name="T10" fmla="*/ 2147483647 w 293"/>
                <a:gd name="T11" fmla="*/ 2147483647 h 246"/>
                <a:gd name="T12" fmla="*/ 2147483647 w 293"/>
                <a:gd name="T13" fmla="*/ 2147483647 h 246"/>
                <a:gd name="T14" fmla="*/ 2147483647 w 293"/>
                <a:gd name="T15" fmla="*/ 2147483647 h 246"/>
                <a:gd name="T16" fmla="*/ 2147483647 w 293"/>
                <a:gd name="T17" fmla="*/ 2147483647 h 246"/>
                <a:gd name="T18" fmla="*/ 2147483647 w 293"/>
                <a:gd name="T19" fmla="*/ 2147483647 h 246"/>
                <a:gd name="T20" fmla="*/ 2147483647 w 293"/>
                <a:gd name="T21" fmla="*/ 2147483647 h 246"/>
                <a:gd name="T22" fmla="*/ 2147483647 w 293"/>
                <a:gd name="T23" fmla="*/ 2147483647 h 246"/>
                <a:gd name="T24" fmla="*/ 2147483647 w 293"/>
                <a:gd name="T25" fmla="*/ 2147483647 h 246"/>
                <a:gd name="T26" fmla="*/ 2147483647 w 293"/>
                <a:gd name="T27" fmla="*/ 2147483647 h 246"/>
                <a:gd name="T28" fmla="*/ 2147483647 w 293"/>
                <a:gd name="T29" fmla="*/ 2147483647 h 246"/>
                <a:gd name="T30" fmla="*/ 2147483647 w 293"/>
                <a:gd name="T31" fmla="*/ 2147483647 h 246"/>
                <a:gd name="T32" fmla="*/ 2147483647 w 293"/>
                <a:gd name="T33" fmla="*/ 2147483647 h 246"/>
                <a:gd name="T34" fmla="*/ 2147483647 w 293"/>
                <a:gd name="T35" fmla="*/ 2147483647 h 246"/>
                <a:gd name="T36" fmla="*/ 2147483647 w 293"/>
                <a:gd name="T37" fmla="*/ 2147483647 h 246"/>
                <a:gd name="T38" fmla="*/ 2147483647 w 293"/>
                <a:gd name="T39" fmla="*/ 2147483647 h 246"/>
                <a:gd name="T40" fmla="*/ 2147483647 w 293"/>
                <a:gd name="T41" fmla="*/ 2147483647 h 246"/>
                <a:gd name="T42" fmla="*/ 2147483647 w 293"/>
                <a:gd name="T43" fmla="*/ 2147483647 h 246"/>
                <a:gd name="T44" fmla="*/ 2147483647 w 293"/>
                <a:gd name="T45" fmla="*/ 2147483647 h 246"/>
                <a:gd name="T46" fmla="*/ 2147483647 w 293"/>
                <a:gd name="T47" fmla="*/ 2147483647 h 246"/>
                <a:gd name="T48" fmla="*/ 2147483647 w 293"/>
                <a:gd name="T49" fmla="*/ 2147483647 h 246"/>
                <a:gd name="T50" fmla="*/ 2147483647 w 293"/>
                <a:gd name="T51" fmla="*/ 2147483647 h 246"/>
                <a:gd name="T52" fmla="*/ 2147483647 w 293"/>
                <a:gd name="T53" fmla="*/ 2147483647 h 246"/>
                <a:gd name="T54" fmla="*/ 2147483647 w 293"/>
                <a:gd name="T55" fmla="*/ 2147483647 h 246"/>
                <a:gd name="T56" fmla="*/ 2147483647 w 293"/>
                <a:gd name="T57" fmla="*/ 2147483647 h 246"/>
                <a:gd name="T58" fmla="*/ 2147483647 w 293"/>
                <a:gd name="T59" fmla="*/ 2147483647 h 246"/>
                <a:gd name="T60" fmla="*/ 2147483647 w 293"/>
                <a:gd name="T61" fmla="*/ 2147483647 h 246"/>
                <a:gd name="T62" fmla="*/ 0 w 293"/>
                <a:gd name="T63" fmla="*/ 2147483647 h 246"/>
                <a:gd name="T64" fmla="*/ 2147483647 w 293"/>
                <a:gd name="T65" fmla="*/ 2147483647 h 246"/>
                <a:gd name="T66" fmla="*/ 2147483647 w 293"/>
                <a:gd name="T67" fmla="*/ 2147483647 h 246"/>
                <a:gd name="T68" fmla="*/ 2147483647 w 293"/>
                <a:gd name="T69" fmla="*/ 2147483647 h 246"/>
                <a:gd name="T70" fmla="*/ 2147483647 w 293"/>
                <a:gd name="T71" fmla="*/ 2147483647 h 246"/>
                <a:gd name="T72" fmla="*/ 2147483647 w 293"/>
                <a:gd name="T73" fmla="*/ 2147483647 h 246"/>
                <a:gd name="T74" fmla="*/ 2147483647 w 293"/>
                <a:gd name="T75" fmla="*/ 2147483647 h 246"/>
                <a:gd name="T76" fmla="*/ 2147483647 w 293"/>
                <a:gd name="T77" fmla="*/ 2147483647 h 246"/>
                <a:gd name="T78" fmla="*/ 2147483647 w 293"/>
                <a:gd name="T79" fmla="*/ 2147483647 h 24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93" h="246">
                  <a:moveTo>
                    <a:pt x="133" y="12"/>
                  </a:moveTo>
                  <a:lnTo>
                    <a:pt x="152" y="19"/>
                  </a:lnTo>
                  <a:lnTo>
                    <a:pt x="166" y="24"/>
                  </a:lnTo>
                  <a:lnTo>
                    <a:pt x="179" y="30"/>
                  </a:lnTo>
                  <a:lnTo>
                    <a:pt x="193" y="37"/>
                  </a:lnTo>
                  <a:lnTo>
                    <a:pt x="196" y="30"/>
                  </a:lnTo>
                  <a:lnTo>
                    <a:pt x="199" y="23"/>
                  </a:lnTo>
                  <a:lnTo>
                    <a:pt x="202" y="18"/>
                  </a:lnTo>
                  <a:lnTo>
                    <a:pt x="205" y="14"/>
                  </a:lnTo>
                  <a:lnTo>
                    <a:pt x="210" y="10"/>
                  </a:lnTo>
                  <a:lnTo>
                    <a:pt x="214" y="8"/>
                  </a:lnTo>
                  <a:lnTo>
                    <a:pt x="219" y="6"/>
                  </a:lnTo>
                  <a:lnTo>
                    <a:pt x="223" y="4"/>
                  </a:lnTo>
                  <a:lnTo>
                    <a:pt x="245" y="2"/>
                  </a:lnTo>
                  <a:lnTo>
                    <a:pt x="272" y="0"/>
                  </a:lnTo>
                  <a:lnTo>
                    <a:pt x="293" y="80"/>
                  </a:lnTo>
                  <a:lnTo>
                    <a:pt x="279" y="93"/>
                  </a:lnTo>
                  <a:lnTo>
                    <a:pt x="266" y="107"/>
                  </a:lnTo>
                  <a:lnTo>
                    <a:pt x="250" y="123"/>
                  </a:lnTo>
                  <a:lnTo>
                    <a:pt x="237" y="141"/>
                  </a:lnTo>
                  <a:lnTo>
                    <a:pt x="231" y="150"/>
                  </a:lnTo>
                  <a:lnTo>
                    <a:pt x="225" y="159"/>
                  </a:lnTo>
                  <a:lnTo>
                    <a:pt x="220" y="169"/>
                  </a:lnTo>
                  <a:lnTo>
                    <a:pt x="215" y="178"/>
                  </a:lnTo>
                  <a:lnTo>
                    <a:pt x="212" y="187"/>
                  </a:lnTo>
                  <a:lnTo>
                    <a:pt x="209" y="197"/>
                  </a:lnTo>
                  <a:lnTo>
                    <a:pt x="206" y="207"/>
                  </a:lnTo>
                  <a:lnTo>
                    <a:pt x="206" y="216"/>
                  </a:lnTo>
                  <a:lnTo>
                    <a:pt x="201" y="216"/>
                  </a:lnTo>
                  <a:lnTo>
                    <a:pt x="196" y="217"/>
                  </a:lnTo>
                  <a:lnTo>
                    <a:pt x="190" y="218"/>
                  </a:lnTo>
                  <a:lnTo>
                    <a:pt x="186" y="220"/>
                  </a:lnTo>
                  <a:lnTo>
                    <a:pt x="178" y="224"/>
                  </a:lnTo>
                  <a:lnTo>
                    <a:pt x="170" y="229"/>
                  </a:lnTo>
                  <a:lnTo>
                    <a:pt x="163" y="234"/>
                  </a:lnTo>
                  <a:lnTo>
                    <a:pt x="154" y="239"/>
                  </a:lnTo>
                  <a:lnTo>
                    <a:pt x="145" y="243"/>
                  </a:lnTo>
                  <a:lnTo>
                    <a:pt x="133" y="246"/>
                  </a:lnTo>
                  <a:lnTo>
                    <a:pt x="118" y="243"/>
                  </a:lnTo>
                  <a:lnTo>
                    <a:pt x="102" y="240"/>
                  </a:lnTo>
                  <a:lnTo>
                    <a:pt x="87" y="236"/>
                  </a:lnTo>
                  <a:lnTo>
                    <a:pt x="71" y="232"/>
                  </a:lnTo>
                  <a:lnTo>
                    <a:pt x="65" y="229"/>
                  </a:lnTo>
                  <a:lnTo>
                    <a:pt x="59" y="226"/>
                  </a:lnTo>
                  <a:lnTo>
                    <a:pt x="54" y="223"/>
                  </a:lnTo>
                  <a:lnTo>
                    <a:pt x="49" y="220"/>
                  </a:lnTo>
                  <a:lnTo>
                    <a:pt x="45" y="216"/>
                  </a:lnTo>
                  <a:lnTo>
                    <a:pt x="43" y="212"/>
                  </a:lnTo>
                  <a:lnTo>
                    <a:pt x="41" y="208"/>
                  </a:lnTo>
                  <a:lnTo>
                    <a:pt x="41" y="204"/>
                  </a:lnTo>
                  <a:lnTo>
                    <a:pt x="44" y="193"/>
                  </a:lnTo>
                  <a:lnTo>
                    <a:pt x="47" y="178"/>
                  </a:lnTo>
                  <a:lnTo>
                    <a:pt x="46" y="170"/>
                  </a:lnTo>
                  <a:lnTo>
                    <a:pt x="45" y="162"/>
                  </a:lnTo>
                  <a:lnTo>
                    <a:pt x="43" y="154"/>
                  </a:lnTo>
                  <a:lnTo>
                    <a:pt x="40" y="147"/>
                  </a:lnTo>
                  <a:lnTo>
                    <a:pt x="32" y="132"/>
                  </a:lnTo>
                  <a:lnTo>
                    <a:pt x="24" y="119"/>
                  </a:lnTo>
                  <a:lnTo>
                    <a:pt x="15" y="106"/>
                  </a:lnTo>
                  <a:lnTo>
                    <a:pt x="8" y="91"/>
                  </a:lnTo>
                  <a:lnTo>
                    <a:pt x="4" y="83"/>
                  </a:lnTo>
                  <a:lnTo>
                    <a:pt x="2" y="74"/>
                  </a:lnTo>
                  <a:lnTo>
                    <a:pt x="1" y="65"/>
                  </a:lnTo>
                  <a:lnTo>
                    <a:pt x="0" y="55"/>
                  </a:lnTo>
                  <a:lnTo>
                    <a:pt x="1" y="50"/>
                  </a:lnTo>
                  <a:lnTo>
                    <a:pt x="2" y="45"/>
                  </a:lnTo>
                  <a:lnTo>
                    <a:pt x="4" y="40"/>
                  </a:lnTo>
                  <a:lnTo>
                    <a:pt x="8" y="36"/>
                  </a:lnTo>
                  <a:lnTo>
                    <a:pt x="12" y="32"/>
                  </a:lnTo>
                  <a:lnTo>
                    <a:pt x="17" y="29"/>
                  </a:lnTo>
                  <a:lnTo>
                    <a:pt x="21" y="25"/>
                  </a:lnTo>
                  <a:lnTo>
                    <a:pt x="26" y="22"/>
                  </a:lnTo>
                  <a:lnTo>
                    <a:pt x="37" y="17"/>
                  </a:lnTo>
                  <a:lnTo>
                    <a:pt x="48" y="14"/>
                  </a:lnTo>
                  <a:lnTo>
                    <a:pt x="58" y="13"/>
                  </a:lnTo>
                  <a:lnTo>
                    <a:pt x="67" y="12"/>
                  </a:lnTo>
                  <a:lnTo>
                    <a:pt x="79" y="12"/>
                  </a:lnTo>
                  <a:lnTo>
                    <a:pt x="96" y="12"/>
                  </a:lnTo>
                  <a:lnTo>
                    <a:pt x="113" y="12"/>
                  </a:lnTo>
                  <a:lnTo>
                    <a:pt x="133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4" name="Freeform 278"/>
            <p:cNvSpPr>
              <a:spLocks/>
            </p:cNvSpPr>
            <p:nvPr>
              <p:custDataLst>
                <p:tags r:id="rId55"/>
              </p:custDataLst>
            </p:nvPr>
          </p:nvSpPr>
          <p:spPr bwMode="auto">
            <a:xfrm>
              <a:off x="8497868" y="3527385"/>
              <a:ext cx="131974" cy="155142"/>
            </a:xfrm>
            <a:custGeom>
              <a:avLst/>
              <a:gdLst>
                <a:gd name="T0" fmla="*/ 2147483647 w 200"/>
                <a:gd name="T1" fmla="*/ 2147483647 h 246"/>
                <a:gd name="T2" fmla="*/ 2147483647 w 200"/>
                <a:gd name="T3" fmla="*/ 2147483647 h 246"/>
                <a:gd name="T4" fmla="*/ 2147483647 w 200"/>
                <a:gd name="T5" fmla="*/ 2147483647 h 246"/>
                <a:gd name="T6" fmla="*/ 2147483647 w 200"/>
                <a:gd name="T7" fmla="*/ 2147483647 h 246"/>
                <a:gd name="T8" fmla="*/ 2147483647 w 200"/>
                <a:gd name="T9" fmla="*/ 2147483647 h 246"/>
                <a:gd name="T10" fmla="*/ 2147483647 w 200"/>
                <a:gd name="T11" fmla="*/ 2147483647 h 246"/>
                <a:gd name="T12" fmla="*/ 2147483647 w 200"/>
                <a:gd name="T13" fmla="*/ 2147483647 h 246"/>
                <a:gd name="T14" fmla="*/ 2147483647 w 200"/>
                <a:gd name="T15" fmla="*/ 2147483647 h 246"/>
                <a:gd name="T16" fmla="*/ 2147483647 w 200"/>
                <a:gd name="T17" fmla="*/ 2147483647 h 246"/>
                <a:gd name="T18" fmla="*/ 2147483647 w 200"/>
                <a:gd name="T19" fmla="*/ 2147483647 h 246"/>
                <a:gd name="T20" fmla="*/ 2147483647 w 200"/>
                <a:gd name="T21" fmla="*/ 2147483647 h 246"/>
                <a:gd name="T22" fmla="*/ 2147483647 w 200"/>
                <a:gd name="T23" fmla="*/ 2147483647 h 246"/>
                <a:gd name="T24" fmla="*/ 2147483647 w 200"/>
                <a:gd name="T25" fmla="*/ 2147483647 h 246"/>
                <a:gd name="T26" fmla="*/ 2147483647 w 200"/>
                <a:gd name="T27" fmla="*/ 2147483647 h 246"/>
                <a:gd name="T28" fmla="*/ 2147483647 w 200"/>
                <a:gd name="T29" fmla="*/ 2147483647 h 246"/>
                <a:gd name="T30" fmla="*/ 2147483647 w 200"/>
                <a:gd name="T31" fmla="*/ 2147483647 h 246"/>
                <a:gd name="T32" fmla="*/ 2147483647 w 200"/>
                <a:gd name="T33" fmla="*/ 2147483647 h 246"/>
                <a:gd name="T34" fmla="*/ 2147483647 w 200"/>
                <a:gd name="T35" fmla="*/ 2147483647 h 246"/>
                <a:gd name="T36" fmla="*/ 2147483647 w 200"/>
                <a:gd name="T37" fmla="*/ 2147483647 h 246"/>
                <a:gd name="T38" fmla="*/ 2147483647 w 200"/>
                <a:gd name="T39" fmla="*/ 2147483647 h 246"/>
                <a:gd name="T40" fmla="*/ 2147483647 w 200"/>
                <a:gd name="T41" fmla="*/ 2147483647 h 246"/>
                <a:gd name="T42" fmla="*/ 2147483647 w 200"/>
                <a:gd name="T43" fmla="*/ 2147483647 h 246"/>
                <a:gd name="T44" fmla="*/ 2147483647 w 200"/>
                <a:gd name="T45" fmla="*/ 2147483647 h 246"/>
                <a:gd name="T46" fmla="*/ 2147483647 w 200"/>
                <a:gd name="T47" fmla="*/ 2147483647 h 246"/>
                <a:gd name="T48" fmla="*/ 2147483647 w 200"/>
                <a:gd name="T49" fmla="*/ 2147483647 h 246"/>
                <a:gd name="T50" fmla="*/ 2147483647 w 200"/>
                <a:gd name="T51" fmla="*/ 2147483647 h 246"/>
                <a:gd name="T52" fmla="*/ 2147483647 w 200"/>
                <a:gd name="T53" fmla="*/ 2147483647 h 246"/>
                <a:gd name="T54" fmla="*/ 2147483647 w 200"/>
                <a:gd name="T55" fmla="*/ 2147483647 h 246"/>
                <a:gd name="T56" fmla="*/ 2147483647 w 200"/>
                <a:gd name="T57" fmla="*/ 2147483647 h 246"/>
                <a:gd name="T58" fmla="*/ 2147483647 w 200"/>
                <a:gd name="T59" fmla="*/ 2147483647 h 246"/>
                <a:gd name="T60" fmla="*/ 2147483647 w 200"/>
                <a:gd name="T61" fmla="*/ 2147483647 h 246"/>
                <a:gd name="T62" fmla="*/ 2147483647 w 200"/>
                <a:gd name="T63" fmla="*/ 2147483647 h 246"/>
                <a:gd name="T64" fmla="*/ 2147483647 w 200"/>
                <a:gd name="T65" fmla="*/ 2147483647 h 246"/>
                <a:gd name="T66" fmla="*/ 2147483647 w 200"/>
                <a:gd name="T67" fmla="*/ 2147483647 h 246"/>
                <a:gd name="T68" fmla="*/ 2147483647 w 200"/>
                <a:gd name="T69" fmla="*/ 2147483647 h 246"/>
                <a:gd name="T70" fmla="*/ 2147483647 w 200"/>
                <a:gd name="T71" fmla="*/ 2147483647 h 246"/>
                <a:gd name="T72" fmla="*/ 2147483647 w 200"/>
                <a:gd name="T73" fmla="*/ 2147483647 h 246"/>
                <a:gd name="T74" fmla="*/ 2147483647 w 200"/>
                <a:gd name="T75" fmla="*/ 2147483647 h 246"/>
                <a:gd name="T76" fmla="*/ 2147483647 w 200"/>
                <a:gd name="T77" fmla="*/ 2147483647 h 246"/>
                <a:gd name="T78" fmla="*/ 2147483647 w 200"/>
                <a:gd name="T79" fmla="*/ 2147483647 h 246"/>
                <a:gd name="T80" fmla="*/ 2147483647 w 200"/>
                <a:gd name="T81" fmla="*/ 2147483647 h 24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00" h="246">
                  <a:moveTo>
                    <a:pt x="13" y="49"/>
                  </a:moveTo>
                  <a:lnTo>
                    <a:pt x="18" y="41"/>
                  </a:lnTo>
                  <a:lnTo>
                    <a:pt x="22" y="32"/>
                  </a:lnTo>
                  <a:lnTo>
                    <a:pt x="28" y="26"/>
                  </a:lnTo>
                  <a:lnTo>
                    <a:pt x="33" y="20"/>
                  </a:lnTo>
                  <a:lnTo>
                    <a:pt x="38" y="16"/>
                  </a:lnTo>
                  <a:lnTo>
                    <a:pt x="44" y="12"/>
                  </a:lnTo>
                  <a:lnTo>
                    <a:pt x="50" y="9"/>
                  </a:lnTo>
                  <a:lnTo>
                    <a:pt x="54" y="6"/>
                  </a:lnTo>
                  <a:lnTo>
                    <a:pt x="73" y="1"/>
                  </a:lnTo>
                  <a:lnTo>
                    <a:pt x="80" y="0"/>
                  </a:lnTo>
                  <a:lnTo>
                    <a:pt x="88" y="12"/>
                  </a:lnTo>
                  <a:lnTo>
                    <a:pt x="98" y="23"/>
                  </a:lnTo>
                  <a:lnTo>
                    <a:pt x="108" y="34"/>
                  </a:lnTo>
                  <a:lnTo>
                    <a:pt x="119" y="46"/>
                  </a:lnTo>
                  <a:lnTo>
                    <a:pt x="125" y="50"/>
                  </a:lnTo>
                  <a:lnTo>
                    <a:pt x="132" y="54"/>
                  </a:lnTo>
                  <a:lnTo>
                    <a:pt x="139" y="58"/>
                  </a:lnTo>
                  <a:lnTo>
                    <a:pt x="145" y="61"/>
                  </a:lnTo>
                  <a:lnTo>
                    <a:pt x="152" y="64"/>
                  </a:lnTo>
                  <a:lnTo>
                    <a:pt x="158" y="66"/>
                  </a:lnTo>
                  <a:lnTo>
                    <a:pt x="166" y="67"/>
                  </a:lnTo>
                  <a:lnTo>
                    <a:pt x="174" y="67"/>
                  </a:lnTo>
                  <a:lnTo>
                    <a:pt x="184" y="96"/>
                  </a:lnTo>
                  <a:lnTo>
                    <a:pt x="191" y="123"/>
                  </a:lnTo>
                  <a:lnTo>
                    <a:pt x="195" y="137"/>
                  </a:lnTo>
                  <a:lnTo>
                    <a:pt x="198" y="151"/>
                  </a:lnTo>
                  <a:lnTo>
                    <a:pt x="199" y="165"/>
                  </a:lnTo>
                  <a:lnTo>
                    <a:pt x="200" y="178"/>
                  </a:lnTo>
                  <a:lnTo>
                    <a:pt x="200" y="185"/>
                  </a:lnTo>
                  <a:lnTo>
                    <a:pt x="199" y="192"/>
                  </a:lnTo>
                  <a:lnTo>
                    <a:pt x="198" y="197"/>
                  </a:lnTo>
                  <a:lnTo>
                    <a:pt x="196" y="202"/>
                  </a:lnTo>
                  <a:lnTo>
                    <a:pt x="195" y="207"/>
                  </a:lnTo>
                  <a:lnTo>
                    <a:pt x="192" y="211"/>
                  </a:lnTo>
                  <a:lnTo>
                    <a:pt x="189" y="214"/>
                  </a:lnTo>
                  <a:lnTo>
                    <a:pt x="186" y="216"/>
                  </a:lnTo>
                  <a:lnTo>
                    <a:pt x="179" y="220"/>
                  </a:lnTo>
                  <a:lnTo>
                    <a:pt x="173" y="222"/>
                  </a:lnTo>
                  <a:lnTo>
                    <a:pt x="164" y="224"/>
                  </a:lnTo>
                  <a:lnTo>
                    <a:pt x="156" y="224"/>
                  </a:lnTo>
                  <a:lnTo>
                    <a:pt x="140" y="224"/>
                  </a:lnTo>
                  <a:lnTo>
                    <a:pt x="124" y="226"/>
                  </a:lnTo>
                  <a:lnTo>
                    <a:pt x="118" y="229"/>
                  </a:lnTo>
                  <a:lnTo>
                    <a:pt x="112" y="232"/>
                  </a:lnTo>
                  <a:lnTo>
                    <a:pt x="111" y="235"/>
                  </a:lnTo>
                  <a:lnTo>
                    <a:pt x="109" y="238"/>
                  </a:lnTo>
                  <a:lnTo>
                    <a:pt x="108" y="242"/>
                  </a:lnTo>
                  <a:lnTo>
                    <a:pt x="107" y="246"/>
                  </a:lnTo>
                  <a:lnTo>
                    <a:pt x="98" y="245"/>
                  </a:lnTo>
                  <a:lnTo>
                    <a:pt x="90" y="243"/>
                  </a:lnTo>
                  <a:lnTo>
                    <a:pt x="85" y="240"/>
                  </a:lnTo>
                  <a:lnTo>
                    <a:pt x="80" y="235"/>
                  </a:lnTo>
                  <a:lnTo>
                    <a:pt x="77" y="230"/>
                  </a:lnTo>
                  <a:lnTo>
                    <a:pt x="75" y="223"/>
                  </a:lnTo>
                  <a:lnTo>
                    <a:pt x="73" y="216"/>
                  </a:lnTo>
                  <a:lnTo>
                    <a:pt x="72" y="209"/>
                  </a:lnTo>
                  <a:lnTo>
                    <a:pt x="72" y="192"/>
                  </a:lnTo>
                  <a:lnTo>
                    <a:pt x="72" y="176"/>
                  </a:lnTo>
                  <a:lnTo>
                    <a:pt x="71" y="168"/>
                  </a:lnTo>
                  <a:lnTo>
                    <a:pt x="71" y="161"/>
                  </a:lnTo>
                  <a:lnTo>
                    <a:pt x="69" y="154"/>
                  </a:lnTo>
                  <a:lnTo>
                    <a:pt x="67" y="148"/>
                  </a:lnTo>
                  <a:lnTo>
                    <a:pt x="64" y="142"/>
                  </a:lnTo>
                  <a:lnTo>
                    <a:pt x="61" y="137"/>
                  </a:lnTo>
                  <a:lnTo>
                    <a:pt x="56" y="134"/>
                  </a:lnTo>
                  <a:lnTo>
                    <a:pt x="51" y="130"/>
                  </a:lnTo>
                  <a:lnTo>
                    <a:pt x="40" y="125"/>
                  </a:lnTo>
                  <a:lnTo>
                    <a:pt x="29" y="120"/>
                  </a:lnTo>
                  <a:lnTo>
                    <a:pt x="18" y="115"/>
                  </a:lnTo>
                  <a:lnTo>
                    <a:pt x="9" y="110"/>
                  </a:lnTo>
                  <a:lnTo>
                    <a:pt x="6" y="106"/>
                  </a:lnTo>
                  <a:lnTo>
                    <a:pt x="3" y="103"/>
                  </a:lnTo>
                  <a:lnTo>
                    <a:pt x="1" y="98"/>
                  </a:lnTo>
                  <a:lnTo>
                    <a:pt x="0" y="93"/>
                  </a:lnTo>
                  <a:lnTo>
                    <a:pt x="1" y="87"/>
                  </a:lnTo>
                  <a:lnTo>
                    <a:pt x="3" y="83"/>
                  </a:lnTo>
                  <a:lnTo>
                    <a:pt x="5" y="78"/>
                  </a:lnTo>
                  <a:lnTo>
                    <a:pt x="7" y="73"/>
                  </a:lnTo>
                  <a:lnTo>
                    <a:pt x="10" y="68"/>
                  </a:lnTo>
                  <a:lnTo>
                    <a:pt x="12" y="62"/>
                  </a:lnTo>
                  <a:lnTo>
                    <a:pt x="13" y="56"/>
                  </a:lnTo>
                  <a:lnTo>
                    <a:pt x="13" y="4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5" name="Freeform 281"/>
            <p:cNvSpPr>
              <a:spLocks/>
            </p:cNvSpPr>
            <p:nvPr>
              <p:custDataLst>
                <p:tags r:id="rId56"/>
              </p:custDataLst>
            </p:nvPr>
          </p:nvSpPr>
          <p:spPr bwMode="auto">
            <a:xfrm>
              <a:off x="7014383" y="4617162"/>
              <a:ext cx="97759" cy="141899"/>
            </a:xfrm>
            <a:custGeom>
              <a:avLst/>
              <a:gdLst>
                <a:gd name="T0" fmla="*/ 2147483647 w 141"/>
                <a:gd name="T1" fmla="*/ 2147483647 h 228"/>
                <a:gd name="T2" fmla="*/ 2147483647 w 141"/>
                <a:gd name="T3" fmla="*/ 2147483647 h 228"/>
                <a:gd name="T4" fmla="*/ 2147483647 w 141"/>
                <a:gd name="T5" fmla="*/ 2147483647 h 228"/>
                <a:gd name="T6" fmla="*/ 2147483647 w 141"/>
                <a:gd name="T7" fmla="*/ 2147483647 h 228"/>
                <a:gd name="T8" fmla="*/ 2147483647 w 141"/>
                <a:gd name="T9" fmla="*/ 2147483647 h 228"/>
                <a:gd name="T10" fmla="*/ 2147483647 w 141"/>
                <a:gd name="T11" fmla="*/ 2147483647 h 228"/>
                <a:gd name="T12" fmla="*/ 2147483647 w 141"/>
                <a:gd name="T13" fmla="*/ 2147483647 h 228"/>
                <a:gd name="T14" fmla="*/ 2147483647 w 141"/>
                <a:gd name="T15" fmla="*/ 2147483647 h 228"/>
                <a:gd name="T16" fmla="*/ 0 w 141"/>
                <a:gd name="T17" fmla="*/ 2147483647 h 228"/>
                <a:gd name="T18" fmla="*/ 2147483647 w 141"/>
                <a:gd name="T19" fmla="*/ 2147483647 h 228"/>
                <a:gd name="T20" fmla="*/ 2147483647 w 141"/>
                <a:gd name="T21" fmla="*/ 2147483647 h 228"/>
                <a:gd name="T22" fmla="*/ 2147483647 w 141"/>
                <a:gd name="T23" fmla="*/ 2147483647 h 228"/>
                <a:gd name="T24" fmla="*/ 2147483647 w 141"/>
                <a:gd name="T25" fmla="*/ 2147483647 h 228"/>
                <a:gd name="T26" fmla="*/ 2147483647 w 141"/>
                <a:gd name="T27" fmla="*/ 2147483647 h 228"/>
                <a:gd name="T28" fmla="*/ 2147483647 w 141"/>
                <a:gd name="T29" fmla="*/ 0 h 228"/>
                <a:gd name="T30" fmla="*/ 2147483647 w 141"/>
                <a:gd name="T31" fmla="*/ 2147483647 h 228"/>
                <a:gd name="T32" fmla="*/ 2147483647 w 141"/>
                <a:gd name="T33" fmla="*/ 2147483647 h 228"/>
                <a:gd name="T34" fmla="*/ 2147483647 w 141"/>
                <a:gd name="T35" fmla="*/ 2147483647 h 228"/>
                <a:gd name="T36" fmla="*/ 2147483647 w 141"/>
                <a:gd name="T37" fmla="*/ 2147483647 h 228"/>
                <a:gd name="T38" fmla="*/ 2147483647 w 141"/>
                <a:gd name="T39" fmla="*/ 2147483647 h 228"/>
                <a:gd name="T40" fmla="*/ 2147483647 w 141"/>
                <a:gd name="T41" fmla="*/ 2147483647 h 228"/>
                <a:gd name="T42" fmla="*/ 2147483647 w 141"/>
                <a:gd name="T43" fmla="*/ 2147483647 h 228"/>
                <a:gd name="T44" fmla="*/ 2147483647 w 141"/>
                <a:gd name="T45" fmla="*/ 2147483647 h 228"/>
                <a:gd name="T46" fmla="*/ 2147483647 w 141"/>
                <a:gd name="T47" fmla="*/ 2147483647 h 228"/>
                <a:gd name="T48" fmla="*/ 2147483647 w 141"/>
                <a:gd name="T49" fmla="*/ 2147483647 h 228"/>
                <a:gd name="T50" fmla="*/ 2147483647 w 141"/>
                <a:gd name="T51" fmla="*/ 2147483647 h 228"/>
                <a:gd name="T52" fmla="*/ 2147483647 w 141"/>
                <a:gd name="T53" fmla="*/ 2147483647 h 228"/>
                <a:gd name="T54" fmla="*/ 2147483647 w 141"/>
                <a:gd name="T55" fmla="*/ 2147483647 h 228"/>
                <a:gd name="T56" fmla="*/ 2147483647 w 141"/>
                <a:gd name="T57" fmla="*/ 2147483647 h 228"/>
                <a:gd name="T58" fmla="*/ 2147483647 w 141"/>
                <a:gd name="T59" fmla="*/ 2147483647 h 228"/>
                <a:gd name="T60" fmla="*/ 2147483647 w 141"/>
                <a:gd name="T61" fmla="*/ 2147483647 h 228"/>
                <a:gd name="T62" fmla="*/ 2147483647 w 141"/>
                <a:gd name="T63" fmla="*/ 2147483647 h 228"/>
                <a:gd name="T64" fmla="*/ 2147483647 w 141"/>
                <a:gd name="T65" fmla="*/ 2147483647 h 228"/>
                <a:gd name="T66" fmla="*/ 2147483647 w 141"/>
                <a:gd name="T67" fmla="*/ 2147483647 h 228"/>
                <a:gd name="T68" fmla="*/ 2147483647 w 141"/>
                <a:gd name="T69" fmla="*/ 2147483647 h 228"/>
                <a:gd name="T70" fmla="*/ 2147483647 w 141"/>
                <a:gd name="T71" fmla="*/ 2147483647 h 228"/>
                <a:gd name="T72" fmla="*/ 2147483647 w 141"/>
                <a:gd name="T73" fmla="*/ 2147483647 h 228"/>
                <a:gd name="T74" fmla="*/ 2147483647 w 141"/>
                <a:gd name="T75" fmla="*/ 2147483647 h 228"/>
                <a:gd name="T76" fmla="*/ 2147483647 w 141"/>
                <a:gd name="T77" fmla="*/ 2147483647 h 228"/>
                <a:gd name="T78" fmla="*/ 2147483647 w 141"/>
                <a:gd name="T79" fmla="*/ 2147483647 h 228"/>
                <a:gd name="T80" fmla="*/ 2147483647 w 141"/>
                <a:gd name="T81" fmla="*/ 2147483647 h 22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41" h="228">
                  <a:moveTo>
                    <a:pt x="41" y="228"/>
                  </a:moveTo>
                  <a:lnTo>
                    <a:pt x="36" y="220"/>
                  </a:lnTo>
                  <a:lnTo>
                    <a:pt x="29" y="208"/>
                  </a:lnTo>
                  <a:lnTo>
                    <a:pt x="22" y="194"/>
                  </a:lnTo>
                  <a:lnTo>
                    <a:pt x="16" y="178"/>
                  </a:lnTo>
                  <a:lnTo>
                    <a:pt x="10" y="163"/>
                  </a:lnTo>
                  <a:lnTo>
                    <a:pt x="5" y="148"/>
                  </a:lnTo>
                  <a:lnTo>
                    <a:pt x="2" y="135"/>
                  </a:lnTo>
                  <a:lnTo>
                    <a:pt x="0" y="123"/>
                  </a:lnTo>
                  <a:lnTo>
                    <a:pt x="2" y="104"/>
                  </a:lnTo>
                  <a:lnTo>
                    <a:pt x="4" y="87"/>
                  </a:lnTo>
                  <a:lnTo>
                    <a:pt x="6" y="70"/>
                  </a:lnTo>
                  <a:lnTo>
                    <a:pt x="9" y="55"/>
                  </a:lnTo>
                  <a:lnTo>
                    <a:pt x="18" y="28"/>
                  </a:lnTo>
                  <a:lnTo>
                    <a:pt x="28" y="0"/>
                  </a:lnTo>
                  <a:lnTo>
                    <a:pt x="45" y="16"/>
                  </a:lnTo>
                  <a:lnTo>
                    <a:pt x="62" y="28"/>
                  </a:lnTo>
                  <a:lnTo>
                    <a:pt x="76" y="37"/>
                  </a:lnTo>
                  <a:lnTo>
                    <a:pt x="89" y="48"/>
                  </a:lnTo>
                  <a:lnTo>
                    <a:pt x="95" y="55"/>
                  </a:lnTo>
                  <a:lnTo>
                    <a:pt x="101" y="63"/>
                  </a:lnTo>
                  <a:lnTo>
                    <a:pt x="107" y="74"/>
                  </a:lnTo>
                  <a:lnTo>
                    <a:pt x="114" y="86"/>
                  </a:lnTo>
                  <a:lnTo>
                    <a:pt x="120" y="100"/>
                  </a:lnTo>
                  <a:lnTo>
                    <a:pt x="127" y="117"/>
                  </a:lnTo>
                  <a:lnTo>
                    <a:pt x="133" y="138"/>
                  </a:lnTo>
                  <a:lnTo>
                    <a:pt x="141" y="161"/>
                  </a:lnTo>
                  <a:lnTo>
                    <a:pt x="140" y="169"/>
                  </a:lnTo>
                  <a:lnTo>
                    <a:pt x="138" y="177"/>
                  </a:lnTo>
                  <a:lnTo>
                    <a:pt x="135" y="186"/>
                  </a:lnTo>
                  <a:lnTo>
                    <a:pt x="131" y="192"/>
                  </a:lnTo>
                  <a:lnTo>
                    <a:pt x="127" y="199"/>
                  </a:lnTo>
                  <a:lnTo>
                    <a:pt x="121" y="204"/>
                  </a:lnTo>
                  <a:lnTo>
                    <a:pt x="115" y="209"/>
                  </a:lnTo>
                  <a:lnTo>
                    <a:pt x="108" y="213"/>
                  </a:lnTo>
                  <a:lnTo>
                    <a:pt x="100" y="217"/>
                  </a:lnTo>
                  <a:lnTo>
                    <a:pt x="93" y="220"/>
                  </a:lnTo>
                  <a:lnTo>
                    <a:pt x="85" y="223"/>
                  </a:lnTo>
                  <a:lnTo>
                    <a:pt x="76" y="225"/>
                  </a:lnTo>
                  <a:lnTo>
                    <a:pt x="59" y="227"/>
                  </a:lnTo>
                  <a:lnTo>
                    <a:pt x="41" y="22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176" name="Group 282"/>
            <p:cNvGrpSpPr>
              <a:grpSpLocks/>
            </p:cNvGrpSpPr>
            <p:nvPr>
              <p:custDataLst>
                <p:tags r:id="rId57"/>
              </p:custDataLst>
            </p:nvPr>
          </p:nvGrpSpPr>
          <p:grpSpPr bwMode="auto">
            <a:xfrm>
              <a:off x="8461210" y="4272823"/>
              <a:ext cx="359262" cy="524078"/>
              <a:chOff x="5062" y="2295"/>
              <a:chExt cx="177" cy="279"/>
            </a:xfrm>
          </p:grpSpPr>
          <p:sp>
            <p:nvSpPr>
              <p:cNvPr id="245" name="Freeform 283"/>
              <p:cNvSpPr>
                <a:spLocks/>
              </p:cNvSpPr>
              <p:nvPr/>
            </p:nvSpPr>
            <p:spPr bwMode="auto">
              <a:xfrm>
                <a:off x="5154" y="2449"/>
                <a:ext cx="19" cy="37"/>
              </a:xfrm>
              <a:custGeom>
                <a:avLst/>
                <a:gdLst>
                  <a:gd name="T0" fmla="*/ 0 w 60"/>
                  <a:gd name="T1" fmla="*/ 0 h 110"/>
                  <a:gd name="T2" fmla="*/ 0 w 60"/>
                  <a:gd name="T3" fmla="*/ 0 h 110"/>
                  <a:gd name="T4" fmla="*/ 0 w 60"/>
                  <a:gd name="T5" fmla="*/ 0 h 110"/>
                  <a:gd name="T6" fmla="*/ 0 w 60"/>
                  <a:gd name="T7" fmla="*/ 0 h 110"/>
                  <a:gd name="T8" fmla="*/ 0 w 60"/>
                  <a:gd name="T9" fmla="*/ 0 h 110"/>
                  <a:gd name="T10" fmla="*/ 0 w 60"/>
                  <a:gd name="T11" fmla="*/ 0 h 110"/>
                  <a:gd name="T12" fmla="*/ 0 w 60"/>
                  <a:gd name="T13" fmla="*/ 0 h 110"/>
                  <a:gd name="T14" fmla="*/ 0 w 60"/>
                  <a:gd name="T15" fmla="*/ 0 h 110"/>
                  <a:gd name="T16" fmla="*/ 0 w 60"/>
                  <a:gd name="T17" fmla="*/ 0 h 110"/>
                  <a:gd name="T18" fmla="*/ 0 w 60"/>
                  <a:gd name="T19" fmla="*/ 0 h 110"/>
                  <a:gd name="T20" fmla="*/ 0 w 60"/>
                  <a:gd name="T21" fmla="*/ 0 h 110"/>
                  <a:gd name="T22" fmla="*/ 0 w 60"/>
                  <a:gd name="T23" fmla="*/ 0 h 110"/>
                  <a:gd name="T24" fmla="*/ 0 w 60"/>
                  <a:gd name="T25" fmla="*/ 0 h 110"/>
                  <a:gd name="T26" fmla="*/ 0 w 60"/>
                  <a:gd name="T27" fmla="*/ 0 h 110"/>
                  <a:gd name="T28" fmla="*/ 0 w 60"/>
                  <a:gd name="T29" fmla="*/ 0 h 110"/>
                  <a:gd name="T30" fmla="*/ 0 w 60"/>
                  <a:gd name="T31" fmla="*/ 0 h 110"/>
                  <a:gd name="T32" fmla="*/ 0 w 60"/>
                  <a:gd name="T33" fmla="*/ 0 h 110"/>
                  <a:gd name="T34" fmla="*/ 0 w 60"/>
                  <a:gd name="T35" fmla="*/ 0 h 110"/>
                  <a:gd name="T36" fmla="*/ 0 w 60"/>
                  <a:gd name="T37" fmla="*/ 0 h 110"/>
                  <a:gd name="T38" fmla="*/ 0 w 60"/>
                  <a:gd name="T39" fmla="*/ 0 h 110"/>
                  <a:gd name="T40" fmla="*/ 0 w 60"/>
                  <a:gd name="T41" fmla="*/ 0 h 110"/>
                  <a:gd name="T42" fmla="*/ 0 w 60"/>
                  <a:gd name="T43" fmla="*/ 0 h 110"/>
                  <a:gd name="T44" fmla="*/ 0 w 60"/>
                  <a:gd name="T45" fmla="*/ 0 h 110"/>
                  <a:gd name="T46" fmla="*/ 0 w 60"/>
                  <a:gd name="T47" fmla="*/ 0 h 110"/>
                  <a:gd name="T48" fmla="*/ 0 w 60"/>
                  <a:gd name="T49" fmla="*/ 0 h 110"/>
                  <a:gd name="T50" fmla="*/ 0 w 60"/>
                  <a:gd name="T51" fmla="*/ 0 h 110"/>
                  <a:gd name="T52" fmla="*/ 0 w 60"/>
                  <a:gd name="T53" fmla="*/ 0 h 110"/>
                  <a:gd name="T54" fmla="*/ 0 w 60"/>
                  <a:gd name="T55" fmla="*/ 0 h 110"/>
                  <a:gd name="T56" fmla="*/ 0 w 60"/>
                  <a:gd name="T57" fmla="*/ 0 h 110"/>
                  <a:gd name="T58" fmla="*/ 0 w 60"/>
                  <a:gd name="T59" fmla="*/ 0 h 110"/>
                  <a:gd name="T60" fmla="*/ 0 w 60"/>
                  <a:gd name="T61" fmla="*/ 0 h 110"/>
                  <a:gd name="T62" fmla="*/ 0 w 60"/>
                  <a:gd name="T63" fmla="*/ 0 h 110"/>
                  <a:gd name="T64" fmla="*/ 0 w 60"/>
                  <a:gd name="T65" fmla="*/ 0 h 110"/>
                  <a:gd name="T66" fmla="*/ 0 w 60"/>
                  <a:gd name="T67" fmla="*/ 0 h 110"/>
                  <a:gd name="T68" fmla="*/ 0 w 60"/>
                  <a:gd name="T69" fmla="*/ 0 h 110"/>
                  <a:gd name="T70" fmla="*/ 0 w 60"/>
                  <a:gd name="T71" fmla="*/ 0 h 110"/>
                  <a:gd name="T72" fmla="*/ 0 w 60"/>
                  <a:gd name="T73" fmla="*/ 0 h 11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60" h="110">
                    <a:moveTo>
                      <a:pt x="39" y="110"/>
                    </a:moveTo>
                    <a:lnTo>
                      <a:pt x="42" y="109"/>
                    </a:lnTo>
                    <a:lnTo>
                      <a:pt x="46" y="106"/>
                    </a:lnTo>
                    <a:lnTo>
                      <a:pt x="49" y="101"/>
                    </a:lnTo>
                    <a:lnTo>
                      <a:pt x="52" y="96"/>
                    </a:lnTo>
                    <a:lnTo>
                      <a:pt x="54" y="90"/>
                    </a:lnTo>
                    <a:lnTo>
                      <a:pt x="57" y="84"/>
                    </a:lnTo>
                    <a:lnTo>
                      <a:pt x="59" y="78"/>
                    </a:lnTo>
                    <a:lnTo>
                      <a:pt x="60" y="73"/>
                    </a:lnTo>
                    <a:lnTo>
                      <a:pt x="59" y="60"/>
                    </a:lnTo>
                    <a:lnTo>
                      <a:pt x="58" y="48"/>
                    </a:lnTo>
                    <a:lnTo>
                      <a:pt x="57" y="38"/>
                    </a:lnTo>
                    <a:lnTo>
                      <a:pt x="54" y="29"/>
                    </a:lnTo>
                    <a:lnTo>
                      <a:pt x="51" y="21"/>
                    </a:lnTo>
                    <a:lnTo>
                      <a:pt x="48" y="13"/>
                    </a:lnTo>
                    <a:lnTo>
                      <a:pt x="45" y="6"/>
                    </a:lnTo>
                    <a:lnTo>
                      <a:pt x="39" y="0"/>
                    </a:lnTo>
                    <a:lnTo>
                      <a:pt x="35" y="3"/>
                    </a:lnTo>
                    <a:lnTo>
                      <a:pt x="30" y="8"/>
                    </a:lnTo>
                    <a:lnTo>
                      <a:pt x="27" y="13"/>
                    </a:lnTo>
                    <a:lnTo>
                      <a:pt x="24" y="18"/>
                    </a:lnTo>
                    <a:lnTo>
                      <a:pt x="18" y="29"/>
                    </a:lnTo>
                    <a:lnTo>
                      <a:pt x="15" y="40"/>
                    </a:lnTo>
                    <a:lnTo>
                      <a:pt x="10" y="51"/>
                    </a:lnTo>
                    <a:lnTo>
                      <a:pt x="7" y="62"/>
                    </a:lnTo>
                    <a:lnTo>
                      <a:pt x="6" y="66"/>
                    </a:lnTo>
                    <a:lnTo>
                      <a:pt x="4" y="69"/>
                    </a:lnTo>
                    <a:lnTo>
                      <a:pt x="2" y="72"/>
                    </a:lnTo>
                    <a:lnTo>
                      <a:pt x="0" y="73"/>
                    </a:lnTo>
                    <a:lnTo>
                      <a:pt x="1" y="78"/>
                    </a:lnTo>
                    <a:lnTo>
                      <a:pt x="3" y="84"/>
                    </a:lnTo>
                    <a:lnTo>
                      <a:pt x="7" y="90"/>
                    </a:lnTo>
                    <a:lnTo>
                      <a:pt x="12" y="96"/>
                    </a:lnTo>
                    <a:lnTo>
                      <a:pt x="18" y="101"/>
                    </a:lnTo>
                    <a:lnTo>
                      <a:pt x="25" y="106"/>
                    </a:lnTo>
                    <a:lnTo>
                      <a:pt x="32" y="109"/>
                    </a:lnTo>
                    <a:lnTo>
                      <a:pt x="39" y="11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6" name="Freeform 284"/>
              <p:cNvSpPr>
                <a:spLocks/>
              </p:cNvSpPr>
              <p:nvPr/>
            </p:nvSpPr>
            <p:spPr bwMode="auto">
              <a:xfrm>
                <a:off x="5189" y="2422"/>
                <a:ext cx="24" cy="25"/>
              </a:xfrm>
              <a:custGeom>
                <a:avLst/>
                <a:gdLst>
                  <a:gd name="T0" fmla="*/ 0 w 72"/>
                  <a:gd name="T1" fmla="*/ 0 h 75"/>
                  <a:gd name="T2" fmla="*/ 0 w 72"/>
                  <a:gd name="T3" fmla="*/ 0 h 75"/>
                  <a:gd name="T4" fmla="*/ 0 w 72"/>
                  <a:gd name="T5" fmla="*/ 0 h 75"/>
                  <a:gd name="T6" fmla="*/ 0 w 72"/>
                  <a:gd name="T7" fmla="*/ 0 h 75"/>
                  <a:gd name="T8" fmla="*/ 0 w 72"/>
                  <a:gd name="T9" fmla="*/ 0 h 75"/>
                  <a:gd name="T10" fmla="*/ 0 w 72"/>
                  <a:gd name="T11" fmla="*/ 0 h 75"/>
                  <a:gd name="T12" fmla="*/ 0 w 72"/>
                  <a:gd name="T13" fmla="*/ 0 h 75"/>
                  <a:gd name="T14" fmla="*/ 0 w 72"/>
                  <a:gd name="T15" fmla="*/ 0 h 75"/>
                  <a:gd name="T16" fmla="*/ 0 w 72"/>
                  <a:gd name="T17" fmla="*/ 0 h 75"/>
                  <a:gd name="T18" fmla="*/ 0 w 72"/>
                  <a:gd name="T19" fmla="*/ 0 h 75"/>
                  <a:gd name="T20" fmla="*/ 0 w 72"/>
                  <a:gd name="T21" fmla="*/ 0 h 75"/>
                  <a:gd name="T22" fmla="*/ 0 w 72"/>
                  <a:gd name="T23" fmla="*/ 0 h 75"/>
                  <a:gd name="T24" fmla="*/ 0 w 72"/>
                  <a:gd name="T25" fmla="*/ 0 h 75"/>
                  <a:gd name="T26" fmla="*/ 0 w 72"/>
                  <a:gd name="T27" fmla="*/ 0 h 75"/>
                  <a:gd name="T28" fmla="*/ 0 w 72"/>
                  <a:gd name="T29" fmla="*/ 0 h 75"/>
                  <a:gd name="T30" fmla="*/ 0 w 72"/>
                  <a:gd name="T31" fmla="*/ 0 h 75"/>
                  <a:gd name="T32" fmla="*/ 0 w 72"/>
                  <a:gd name="T33" fmla="*/ 0 h 75"/>
                  <a:gd name="T34" fmla="*/ 0 w 72"/>
                  <a:gd name="T35" fmla="*/ 0 h 75"/>
                  <a:gd name="T36" fmla="*/ 0 w 72"/>
                  <a:gd name="T37" fmla="*/ 0 h 75"/>
                  <a:gd name="T38" fmla="*/ 0 w 72"/>
                  <a:gd name="T39" fmla="*/ 0 h 75"/>
                  <a:gd name="T40" fmla="*/ 0 w 72"/>
                  <a:gd name="T41" fmla="*/ 0 h 75"/>
                  <a:gd name="T42" fmla="*/ 0 w 72"/>
                  <a:gd name="T43" fmla="*/ 0 h 75"/>
                  <a:gd name="T44" fmla="*/ 0 w 72"/>
                  <a:gd name="T45" fmla="*/ 0 h 75"/>
                  <a:gd name="T46" fmla="*/ 0 w 72"/>
                  <a:gd name="T47" fmla="*/ 0 h 7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2" h="75">
                    <a:moveTo>
                      <a:pt x="0" y="13"/>
                    </a:moveTo>
                    <a:lnTo>
                      <a:pt x="8" y="18"/>
                    </a:lnTo>
                    <a:lnTo>
                      <a:pt x="15" y="25"/>
                    </a:lnTo>
                    <a:lnTo>
                      <a:pt x="23" y="32"/>
                    </a:lnTo>
                    <a:lnTo>
                      <a:pt x="31" y="40"/>
                    </a:lnTo>
                    <a:lnTo>
                      <a:pt x="37" y="48"/>
                    </a:lnTo>
                    <a:lnTo>
                      <a:pt x="42" y="57"/>
                    </a:lnTo>
                    <a:lnTo>
                      <a:pt x="45" y="65"/>
                    </a:lnTo>
                    <a:lnTo>
                      <a:pt x="46" y="75"/>
                    </a:lnTo>
                    <a:lnTo>
                      <a:pt x="72" y="75"/>
                    </a:lnTo>
                    <a:lnTo>
                      <a:pt x="65" y="50"/>
                    </a:lnTo>
                    <a:lnTo>
                      <a:pt x="60" y="34"/>
                    </a:lnTo>
                    <a:lnTo>
                      <a:pt x="60" y="27"/>
                    </a:lnTo>
                    <a:lnTo>
                      <a:pt x="63" y="19"/>
                    </a:lnTo>
                    <a:lnTo>
                      <a:pt x="67" y="11"/>
                    </a:lnTo>
                    <a:lnTo>
                      <a:pt x="72" y="1"/>
                    </a:lnTo>
                    <a:lnTo>
                      <a:pt x="52" y="0"/>
                    </a:lnTo>
                    <a:lnTo>
                      <a:pt x="32" y="0"/>
                    </a:lnTo>
                    <a:lnTo>
                      <a:pt x="22" y="1"/>
                    </a:lnTo>
                    <a:lnTo>
                      <a:pt x="13" y="3"/>
                    </a:lnTo>
                    <a:lnTo>
                      <a:pt x="9" y="5"/>
                    </a:lnTo>
                    <a:lnTo>
                      <a:pt x="6" y="7"/>
                    </a:lnTo>
                    <a:lnTo>
                      <a:pt x="2" y="10"/>
                    </a:lnTo>
                    <a:lnTo>
                      <a:pt x="0" y="13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7" name="Freeform 285"/>
              <p:cNvSpPr>
                <a:spLocks/>
              </p:cNvSpPr>
              <p:nvPr/>
            </p:nvSpPr>
            <p:spPr bwMode="auto">
              <a:xfrm>
                <a:off x="5160" y="2389"/>
                <a:ext cx="5" cy="16"/>
              </a:xfrm>
              <a:custGeom>
                <a:avLst/>
                <a:gdLst>
                  <a:gd name="T0" fmla="*/ 0 w 15"/>
                  <a:gd name="T1" fmla="*/ 0 h 49"/>
                  <a:gd name="T2" fmla="*/ 0 w 15"/>
                  <a:gd name="T3" fmla="*/ 0 h 49"/>
                  <a:gd name="T4" fmla="*/ 0 w 15"/>
                  <a:gd name="T5" fmla="*/ 0 h 49"/>
                  <a:gd name="T6" fmla="*/ 0 w 15"/>
                  <a:gd name="T7" fmla="*/ 0 h 49"/>
                  <a:gd name="T8" fmla="*/ 0 w 15"/>
                  <a:gd name="T9" fmla="*/ 0 h 49"/>
                  <a:gd name="T10" fmla="*/ 0 w 15"/>
                  <a:gd name="T11" fmla="*/ 0 h 49"/>
                  <a:gd name="T12" fmla="*/ 0 w 15"/>
                  <a:gd name="T13" fmla="*/ 0 h 49"/>
                  <a:gd name="T14" fmla="*/ 0 w 15"/>
                  <a:gd name="T15" fmla="*/ 0 h 49"/>
                  <a:gd name="T16" fmla="*/ 0 w 15"/>
                  <a:gd name="T17" fmla="*/ 0 h 49"/>
                  <a:gd name="T18" fmla="*/ 0 w 15"/>
                  <a:gd name="T19" fmla="*/ 0 h 49"/>
                  <a:gd name="T20" fmla="*/ 0 w 15"/>
                  <a:gd name="T21" fmla="*/ 0 h 49"/>
                  <a:gd name="T22" fmla="*/ 0 w 15"/>
                  <a:gd name="T23" fmla="*/ 0 h 49"/>
                  <a:gd name="T24" fmla="*/ 0 w 15"/>
                  <a:gd name="T25" fmla="*/ 0 h 49"/>
                  <a:gd name="T26" fmla="*/ 0 w 15"/>
                  <a:gd name="T27" fmla="*/ 0 h 49"/>
                  <a:gd name="T28" fmla="*/ 0 w 15"/>
                  <a:gd name="T29" fmla="*/ 0 h 49"/>
                  <a:gd name="T30" fmla="*/ 0 w 15"/>
                  <a:gd name="T31" fmla="*/ 0 h 49"/>
                  <a:gd name="T32" fmla="*/ 0 w 15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5" h="49">
                    <a:moveTo>
                      <a:pt x="15" y="49"/>
                    </a:moveTo>
                    <a:lnTo>
                      <a:pt x="15" y="33"/>
                    </a:lnTo>
                    <a:lnTo>
                      <a:pt x="15" y="19"/>
                    </a:lnTo>
                    <a:lnTo>
                      <a:pt x="14" y="13"/>
                    </a:lnTo>
                    <a:lnTo>
                      <a:pt x="13" y="7"/>
                    </a:lnTo>
                    <a:lnTo>
                      <a:pt x="11" y="3"/>
                    </a:lnTo>
                    <a:lnTo>
                      <a:pt x="9" y="0"/>
                    </a:lnTo>
                    <a:lnTo>
                      <a:pt x="4" y="7"/>
                    </a:lnTo>
                    <a:lnTo>
                      <a:pt x="2" y="15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4" y="42"/>
                    </a:lnTo>
                    <a:lnTo>
                      <a:pt x="7" y="44"/>
                    </a:lnTo>
                    <a:lnTo>
                      <a:pt x="9" y="46"/>
                    </a:lnTo>
                    <a:lnTo>
                      <a:pt x="12" y="48"/>
                    </a:lnTo>
                    <a:lnTo>
                      <a:pt x="15" y="49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8" name="Freeform 286"/>
              <p:cNvSpPr>
                <a:spLocks/>
              </p:cNvSpPr>
              <p:nvPr/>
            </p:nvSpPr>
            <p:spPr bwMode="auto">
              <a:xfrm>
                <a:off x="5139" y="2387"/>
                <a:ext cx="15" cy="13"/>
              </a:xfrm>
              <a:custGeom>
                <a:avLst/>
                <a:gdLst>
                  <a:gd name="T0" fmla="*/ 0 w 47"/>
                  <a:gd name="T1" fmla="*/ 0 h 40"/>
                  <a:gd name="T2" fmla="*/ 0 w 47"/>
                  <a:gd name="T3" fmla="*/ 0 h 40"/>
                  <a:gd name="T4" fmla="*/ 0 w 47"/>
                  <a:gd name="T5" fmla="*/ 0 h 40"/>
                  <a:gd name="T6" fmla="*/ 0 w 47"/>
                  <a:gd name="T7" fmla="*/ 0 h 40"/>
                  <a:gd name="T8" fmla="*/ 0 w 47"/>
                  <a:gd name="T9" fmla="*/ 0 h 40"/>
                  <a:gd name="T10" fmla="*/ 0 w 47"/>
                  <a:gd name="T11" fmla="*/ 0 h 40"/>
                  <a:gd name="T12" fmla="*/ 0 w 47"/>
                  <a:gd name="T13" fmla="*/ 0 h 40"/>
                  <a:gd name="T14" fmla="*/ 0 w 47"/>
                  <a:gd name="T15" fmla="*/ 0 h 40"/>
                  <a:gd name="T16" fmla="*/ 0 w 47"/>
                  <a:gd name="T17" fmla="*/ 0 h 40"/>
                  <a:gd name="T18" fmla="*/ 0 w 47"/>
                  <a:gd name="T19" fmla="*/ 0 h 40"/>
                  <a:gd name="T20" fmla="*/ 0 w 47"/>
                  <a:gd name="T21" fmla="*/ 0 h 40"/>
                  <a:gd name="T22" fmla="*/ 0 w 47"/>
                  <a:gd name="T23" fmla="*/ 0 h 40"/>
                  <a:gd name="T24" fmla="*/ 0 w 47"/>
                  <a:gd name="T25" fmla="*/ 0 h 40"/>
                  <a:gd name="T26" fmla="*/ 0 w 47"/>
                  <a:gd name="T27" fmla="*/ 0 h 40"/>
                  <a:gd name="T28" fmla="*/ 0 w 47"/>
                  <a:gd name="T29" fmla="*/ 0 h 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7" h="40">
                    <a:moveTo>
                      <a:pt x="20" y="6"/>
                    </a:moveTo>
                    <a:lnTo>
                      <a:pt x="0" y="37"/>
                    </a:lnTo>
                    <a:lnTo>
                      <a:pt x="6" y="39"/>
                    </a:lnTo>
                    <a:lnTo>
                      <a:pt x="12" y="40"/>
                    </a:lnTo>
                    <a:lnTo>
                      <a:pt x="19" y="39"/>
                    </a:lnTo>
                    <a:lnTo>
                      <a:pt x="26" y="38"/>
                    </a:lnTo>
                    <a:lnTo>
                      <a:pt x="32" y="36"/>
                    </a:lnTo>
                    <a:lnTo>
                      <a:pt x="39" y="33"/>
                    </a:lnTo>
                    <a:lnTo>
                      <a:pt x="43" y="30"/>
                    </a:lnTo>
                    <a:lnTo>
                      <a:pt x="47" y="25"/>
                    </a:lnTo>
                    <a:lnTo>
                      <a:pt x="47" y="0"/>
                    </a:lnTo>
                    <a:lnTo>
                      <a:pt x="41" y="0"/>
                    </a:lnTo>
                    <a:lnTo>
                      <a:pt x="33" y="1"/>
                    </a:lnTo>
                    <a:lnTo>
                      <a:pt x="26" y="3"/>
                    </a:lnTo>
                    <a:lnTo>
                      <a:pt x="20" y="6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9" name="Freeform 287"/>
              <p:cNvSpPr>
                <a:spLocks/>
              </p:cNvSpPr>
              <p:nvPr/>
            </p:nvSpPr>
            <p:spPr bwMode="auto">
              <a:xfrm>
                <a:off x="5184" y="2465"/>
                <a:ext cx="13" cy="10"/>
              </a:xfrm>
              <a:custGeom>
                <a:avLst/>
                <a:gdLst>
                  <a:gd name="T0" fmla="*/ 0 w 39"/>
                  <a:gd name="T1" fmla="*/ 0 h 31"/>
                  <a:gd name="T2" fmla="*/ 0 w 39"/>
                  <a:gd name="T3" fmla="*/ 0 h 31"/>
                  <a:gd name="T4" fmla="*/ 0 w 39"/>
                  <a:gd name="T5" fmla="*/ 0 h 31"/>
                  <a:gd name="T6" fmla="*/ 0 w 39"/>
                  <a:gd name="T7" fmla="*/ 0 h 31"/>
                  <a:gd name="T8" fmla="*/ 0 w 39"/>
                  <a:gd name="T9" fmla="*/ 0 h 31"/>
                  <a:gd name="T10" fmla="*/ 0 w 39"/>
                  <a:gd name="T11" fmla="*/ 0 h 31"/>
                  <a:gd name="T12" fmla="*/ 0 w 39"/>
                  <a:gd name="T13" fmla="*/ 0 h 31"/>
                  <a:gd name="T14" fmla="*/ 0 w 39"/>
                  <a:gd name="T15" fmla="*/ 0 h 31"/>
                  <a:gd name="T16" fmla="*/ 0 w 39"/>
                  <a:gd name="T17" fmla="*/ 0 h 31"/>
                  <a:gd name="T18" fmla="*/ 0 w 39"/>
                  <a:gd name="T19" fmla="*/ 0 h 31"/>
                  <a:gd name="T20" fmla="*/ 0 w 39"/>
                  <a:gd name="T21" fmla="*/ 0 h 31"/>
                  <a:gd name="T22" fmla="*/ 0 w 39"/>
                  <a:gd name="T23" fmla="*/ 0 h 31"/>
                  <a:gd name="T24" fmla="*/ 0 w 39"/>
                  <a:gd name="T25" fmla="*/ 0 h 3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9" h="31">
                    <a:moveTo>
                      <a:pt x="0" y="0"/>
                    </a:moveTo>
                    <a:lnTo>
                      <a:pt x="3" y="8"/>
                    </a:lnTo>
                    <a:lnTo>
                      <a:pt x="6" y="13"/>
                    </a:lnTo>
                    <a:lnTo>
                      <a:pt x="12" y="19"/>
                    </a:lnTo>
                    <a:lnTo>
                      <a:pt x="17" y="23"/>
                    </a:lnTo>
                    <a:lnTo>
                      <a:pt x="23" y="26"/>
                    </a:lnTo>
                    <a:lnTo>
                      <a:pt x="28" y="29"/>
                    </a:lnTo>
                    <a:lnTo>
                      <a:pt x="34" y="31"/>
                    </a:lnTo>
                    <a:lnTo>
                      <a:pt x="39" y="31"/>
                    </a:lnTo>
                    <a:lnTo>
                      <a:pt x="33" y="22"/>
                    </a:lnTo>
                    <a:lnTo>
                      <a:pt x="25" y="14"/>
                    </a:lnTo>
                    <a:lnTo>
                      <a:pt x="16" y="7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0" name="Freeform 288"/>
              <p:cNvSpPr>
                <a:spLocks/>
              </p:cNvSpPr>
              <p:nvPr/>
            </p:nvSpPr>
            <p:spPr bwMode="auto">
              <a:xfrm>
                <a:off x="5172" y="2410"/>
                <a:ext cx="10" cy="6"/>
              </a:xfrm>
              <a:custGeom>
                <a:avLst/>
                <a:gdLst>
                  <a:gd name="T0" fmla="*/ 0 w 34"/>
                  <a:gd name="T1" fmla="*/ 0 h 19"/>
                  <a:gd name="T2" fmla="*/ 0 w 34"/>
                  <a:gd name="T3" fmla="*/ 0 h 19"/>
                  <a:gd name="T4" fmla="*/ 0 w 34"/>
                  <a:gd name="T5" fmla="*/ 0 h 19"/>
                  <a:gd name="T6" fmla="*/ 0 w 34"/>
                  <a:gd name="T7" fmla="*/ 0 h 19"/>
                  <a:gd name="T8" fmla="*/ 0 w 34"/>
                  <a:gd name="T9" fmla="*/ 0 h 19"/>
                  <a:gd name="T10" fmla="*/ 0 w 34"/>
                  <a:gd name="T11" fmla="*/ 0 h 19"/>
                  <a:gd name="T12" fmla="*/ 0 w 34"/>
                  <a:gd name="T13" fmla="*/ 0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" h="19">
                    <a:moveTo>
                      <a:pt x="0" y="0"/>
                    </a:moveTo>
                    <a:lnTo>
                      <a:pt x="34" y="19"/>
                    </a:lnTo>
                    <a:lnTo>
                      <a:pt x="34" y="0"/>
                    </a:lnTo>
                    <a:lnTo>
                      <a:pt x="24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1" name="Freeform 289"/>
              <p:cNvSpPr>
                <a:spLocks/>
              </p:cNvSpPr>
              <p:nvPr/>
            </p:nvSpPr>
            <p:spPr bwMode="auto">
              <a:xfrm>
                <a:off x="5180" y="2471"/>
                <a:ext cx="6" cy="4"/>
              </a:xfrm>
              <a:custGeom>
                <a:avLst/>
                <a:gdLst>
                  <a:gd name="T0" fmla="*/ 0 w 19"/>
                  <a:gd name="T1" fmla="*/ 0 h 12"/>
                  <a:gd name="T2" fmla="*/ 0 w 19"/>
                  <a:gd name="T3" fmla="*/ 0 h 12"/>
                  <a:gd name="T4" fmla="*/ 0 w 19"/>
                  <a:gd name="T5" fmla="*/ 0 h 12"/>
                  <a:gd name="T6" fmla="*/ 0 w 19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" h="12">
                    <a:moveTo>
                      <a:pt x="0" y="0"/>
                    </a:moveTo>
                    <a:lnTo>
                      <a:pt x="19" y="12"/>
                    </a:lnTo>
                    <a:lnTo>
                      <a:pt x="13" y="6"/>
                    </a:lnTo>
                    <a:lnTo>
                      <a:pt x="6" y="6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2" name="Freeform 290"/>
              <p:cNvSpPr>
                <a:spLocks/>
              </p:cNvSpPr>
              <p:nvPr/>
            </p:nvSpPr>
            <p:spPr bwMode="auto">
              <a:xfrm>
                <a:off x="5062" y="2447"/>
                <a:ext cx="42" cy="55"/>
              </a:xfrm>
              <a:custGeom>
                <a:avLst/>
                <a:gdLst>
                  <a:gd name="T0" fmla="*/ 0 w 126"/>
                  <a:gd name="T1" fmla="*/ 0 h 166"/>
                  <a:gd name="T2" fmla="*/ 0 w 126"/>
                  <a:gd name="T3" fmla="*/ 0 h 166"/>
                  <a:gd name="T4" fmla="*/ 0 w 126"/>
                  <a:gd name="T5" fmla="*/ 0 h 166"/>
                  <a:gd name="T6" fmla="*/ 0 w 126"/>
                  <a:gd name="T7" fmla="*/ 0 h 166"/>
                  <a:gd name="T8" fmla="*/ 0 w 126"/>
                  <a:gd name="T9" fmla="*/ 0 h 166"/>
                  <a:gd name="T10" fmla="*/ 0 w 126"/>
                  <a:gd name="T11" fmla="*/ 0 h 166"/>
                  <a:gd name="T12" fmla="*/ 0 w 126"/>
                  <a:gd name="T13" fmla="*/ 0 h 166"/>
                  <a:gd name="T14" fmla="*/ 0 w 126"/>
                  <a:gd name="T15" fmla="*/ 0 h 166"/>
                  <a:gd name="T16" fmla="*/ 0 w 126"/>
                  <a:gd name="T17" fmla="*/ 0 h 166"/>
                  <a:gd name="T18" fmla="*/ 0 w 126"/>
                  <a:gd name="T19" fmla="*/ 0 h 166"/>
                  <a:gd name="T20" fmla="*/ 0 w 126"/>
                  <a:gd name="T21" fmla="*/ 0 h 166"/>
                  <a:gd name="T22" fmla="*/ 0 w 126"/>
                  <a:gd name="T23" fmla="*/ 0 h 166"/>
                  <a:gd name="T24" fmla="*/ 0 w 126"/>
                  <a:gd name="T25" fmla="*/ 0 h 166"/>
                  <a:gd name="T26" fmla="*/ 0 w 126"/>
                  <a:gd name="T27" fmla="*/ 0 h 166"/>
                  <a:gd name="T28" fmla="*/ 0 w 126"/>
                  <a:gd name="T29" fmla="*/ 0 h 166"/>
                  <a:gd name="T30" fmla="*/ 0 w 126"/>
                  <a:gd name="T31" fmla="*/ 0 h 166"/>
                  <a:gd name="T32" fmla="*/ 0 w 126"/>
                  <a:gd name="T33" fmla="*/ 0 h 166"/>
                  <a:gd name="T34" fmla="*/ 0 w 126"/>
                  <a:gd name="T35" fmla="*/ 0 h 166"/>
                  <a:gd name="T36" fmla="*/ 0 w 126"/>
                  <a:gd name="T37" fmla="*/ 0 h 166"/>
                  <a:gd name="T38" fmla="*/ 0 w 126"/>
                  <a:gd name="T39" fmla="*/ 0 h 166"/>
                  <a:gd name="T40" fmla="*/ 0 w 126"/>
                  <a:gd name="T41" fmla="*/ 0 h 166"/>
                  <a:gd name="T42" fmla="*/ 0 w 126"/>
                  <a:gd name="T43" fmla="*/ 0 h 166"/>
                  <a:gd name="T44" fmla="*/ 0 w 126"/>
                  <a:gd name="T45" fmla="*/ 0 h 166"/>
                  <a:gd name="T46" fmla="*/ 0 w 126"/>
                  <a:gd name="T47" fmla="*/ 0 h 166"/>
                  <a:gd name="T48" fmla="*/ 0 w 126"/>
                  <a:gd name="T49" fmla="*/ 0 h 166"/>
                  <a:gd name="T50" fmla="*/ 0 w 126"/>
                  <a:gd name="T51" fmla="*/ 0 h 166"/>
                  <a:gd name="T52" fmla="*/ 0 w 126"/>
                  <a:gd name="T53" fmla="*/ 0 h 166"/>
                  <a:gd name="T54" fmla="*/ 0 w 126"/>
                  <a:gd name="T55" fmla="*/ 0 h 166"/>
                  <a:gd name="T56" fmla="*/ 0 w 126"/>
                  <a:gd name="T57" fmla="*/ 0 h 166"/>
                  <a:gd name="T58" fmla="*/ 0 w 126"/>
                  <a:gd name="T59" fmla="*/ 0 h 166"/>
                  <a:gd name="T60" fmla="*/ 0 w 126"/>
                  <a:gd name="T61" fmla="*/ 0 h 166"/>
                  <a:gd name="T62" fmla="*/ 0 w 126"/>
                  <a:gd name="T63" fmla="*/ 0 h 166"/>
                  <a:gd name="T64" fmla="*/ 0 w 126"/>
                  <a:gd name="T65" fmla="*/ 0 h 166"/>
                  <a:gd name="T66" fmla="*/ 0 w 126"/>
                  <a:gd name="T67" fmla="*/ 0 h 166"/>
                  <a:gd name="T68" fmla="*/ 0 w 126"/>
                  <a:gd name="T69" fmla="*/ 0 h 166"/>
                  <a:gd name="T70" fmla="*/ 0 w 126"/>
                  <a:gd name="T71" fmla="*/ 0 h 166"/>
                  <a:gd name="T72" fmla="*/ 0 w 126"/>
                  <a:gd name="T73" fmla="*/ 0 h 166"/>
                  <a:gd name="T74" fmla="*/ 0 w 126"/>
                  <a:gd name="T75" fmla="*/ 0 h 166"/>
                  <a:gd name="T76" fmla="*/ 0 w 126"/>
                  <a:gd name="T77" fmla="*/ 0 h 166"/>
                  <a:gd name="T78" fmla="*/ 0 w 126"/>
                  <a:gd name="T79" fmla="*/ 0 h 166"/>
                  <a:gd name="T80" fmla="*/ 0 w 126"/>
                  <a:gd name="T81" fmla="*/ 0 h 16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26" h="166">
                    <a:moveTo>
                      <a:pt x="113" y="0"/>
                    </a:moveTo>
                    <a:lnTo>
                      <a:pt x="117" y="5"/>
                    </a:lnTo>
                    <a:lnTo>
                      <a:pt x="121" y="10"/>
                    </a:lnTo>
                    <a:lnTo>
                      <a:pt x="124" y="13"/>
                    </a:lnTo>
                    <a:lnTo>
                      <a:pt x="125" y="17"/>
                    </a:lnTo>
                    <a:lnTo>
                      <a:pt x="126" y="20"/>
                    </a:lnTo>
                    <a:lnTo>
                      <a:pt x="126" y="25"/>
                    </a:lnTo>
                    <a:lnTo>
                      <a:pt x="123" y="32"/>
                    </a:lnTo>
                    <a:lnTo>
                      <a:pt x="118" y="41"/>
                    </a:lnTo>
                    <a:lnTo>
                      <a:pt x="113" y="50"/>
                    </a:lnTo>
                    <a:lnTo>
                      <a:pt x="106" y="61"/>
                    </a:lnTo>
                    <a:lnTo>
                      <a:pt x="91" y="83"/>
                    </a:lnTo>
                    <a:lnTo>
                      <a:pt x="72" y="104"/>
                    </a:lnTo>
                    <a:lnTo>
                      <a:pt x="53" y="126"/>
                    </a:lnTo>
                    <a:lnTo>
                      <a:pt x="34" y="144"/>
                    </a:lnTo>
                    <a:lnTo>
                      <a:pt x="25" y="152"/>
                    </a:lnTo>
                    <a:lnTo>
                      <a:pt x="16" y="158"/>
                    </a:lnTo>
                    <a:lnTo>
                      <a:pt x="7" y="163"/>
                    </a:lnTo>
                    <a:lnTo>
                      <a:pt x="0" y="166"/>
                    </a:lnTo>
                    <a:lnTo>
                      <a:pt x="0" y="160"/>
                    </a:lnTo>
                    <a:lnTo>
                      <a:pt x="0" y="153"/>
                    </a:lnTo>
                    <a:lnTo>
                      <a:pt x="0" y="145"/>
                    </a:lnTo>
                    <a:lnTo>
                      <a:pt x="0" y="136"/>
                    </a:lnTo>
                    <a:lnTo>
                      <a:pt x="3" y="131"/>
                    </a:lnTo>
                    <a:lnTo>
                      <a:pt x="6" y="128"/>
                    </a:lnTo>
                    <a:lnTo>
                      <a:pt x="12" y="124"/>
                    </a:lnTo>
                    <a:lnTo>
                      <a:pt x="16" y="121"/>
                    </a:lnTo>
                    <a:lnTo>
                      <a:pt x="26" y="116"/>
                    </a:lnTo>
                    <a:lnTo>
                      <a:pt x="33" y="110"/>
                    </a:lnTo>
                    <a:lnTo>
                      <a:pt x="40" y="104"/>
                    </a:lnTo>
                    <a:lnTo>
                      <a:pt x="48" y="96"/>
                    </a:lnTo>
                    <a:lnTo>
                      <a:pt x="53" y="89"/>
                    </a:lnTo>
                    <a:lnTo>
                      <a:pt x="58" y="82"/>
                    </a:lnTo>
                    <a:lnTo>
                      <a:pt x="67" y="66"/>
                    </a:lnTo>
                    <a:lnTo>
                      <a:pt x="72" y="50"/>
                    </a:lnTo>
                    <a:lnTo>
                      <a:pt x="79" y="36"/>
                    </a:lnTo>
                    <a:lnTo>
                      <a:pt x="87" y="23"/>
                    </a:lnTo>
                    <a:lnTo>
                      <a:pt x="92" y="16"/>
                    </a:lnTo>
                    <a:lnTo>
                      <a:pt x="97" y="11"/>
                    </a:lnTo>
                    <a:lnTo>
                      <a:pt x="104" y="5"/>
                    </a:lnTo>
                    <a:lnTo>
                      <a:pt x="113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3" name="Freeform 291"/>
              <p:cNvSpPr>
                <a:spLocks/>
              </p:cNvSpPr>
              <p:nvPr/>
            </p:nvSpPr>
            <p:spPr bwMode="auto">
              <a:xfrm>
                <a:off x="5154" y="2465"/>
                <a:ext cx="85" cy="86"/>
              </a:xfrm>
              <a:custGeom>
                <a:avLst/>
                <a:gdLst>
                  <a:gd name="T0" fmla="*/ 0 w 259"/>
                  <a:gd name="T1" fmla="*/ 0 h 259"/>
                  <a:gd name="T2" fmla="*/ 0 w 259"/>
                  <a:gd name="T3" fmla="*/ 0 h 259"/>
                  <a:gd name="T4" fmla="*/ 0 w 259"/>
                  <a:gd name="T5" fmla="*/ 0 h 259"/>
                  <a:gd name="T6" fmla="*/ 0 w 259"/>
                  <a:gd name="T7" fmla="*/ 0 h 259"/>
                  <a:gd name="T8" fmla="*/ 0 w 259"/>
                  <a:gd name="T9" fmla="*/ 0 h 259"/>
                  <a:gd name="T10" fmla="*/ 0 w 259"/>
                  <a:gd name="T11" fmla="*/ 0 h 259"/>
                  <a:gd name="T12" fmla="*/ 0 w 259"/>
                  <a:gd name="T13" fmla="*/ 0 h 259"/>
                  <a:gd name="T14" fmla="*/ 0 w 259"/>
                  <a:gd name="T15" fmla="*/ 0 h 259"/>
                  <a:gd name="T16" fmla="*/ 0 w 259"/>
                  <a:gd name="T17" fmla="*/ 0 h 259"/>
                  <a:gd name="T18" fmla="*/ 0 w 259"/>
                  <a:gd name="T19" fmla="*/ 0 h 259"/>
                  <a:gd name="T20" fmla="*/ 0 w 259"/>
                  <a:gd name="T21" fmla="*/ 0 h 259"/>
                  <a:gd name="T22" fmla="*/ 0 w 259"/>
                  <a:gd name="T23" fmla="*/ 0 h 259"/>
                  <a:gd name="T24" fmla="*/ 0 w 259"/>
                  <a:gd name="T25" fmla="*/ 0 h 259"/>
                  <a:gd name="T26" fmla="*/ 0 w 259"/>
                  <a:gd name="T27" fmla="*/ 0 h 259"/>
                  <a:gd name="T28" fmla="*/ 0 w 259"/>
                  <a:gd name="T29" fmla="*/ 0 h 259"/>
                  <a:gd name="T30" fmla="*/ 0 w 259"/>
                  <a:gd name="T31" fmla="*/ 0 h 259"/>
                  <a:gd name="T32" fmla="*/ 0 w 259"/>
                  <a:gd name="T33" fmla="*/ 0 h 259"/>
                  <a:gd name="T34" fmla="*/ 0 w 259"/>
                  <a:gd name="T35" fmla="*/ 0 h 259"/>
                  <a:gd name="T36" fmla="*/ 0 w 259"/>
                  <a:gd name="T37" fmla="*/ 0 h 259"/>
                  <a:gd name="T38" fmla="*/ 0 w 259"/>
                  <a:gd name="T39" fmla="*/ 0 h 259"/>
                  <a:gd name="T40" fmla="*/ 0 w 259"/>
                  <a:gd name="T41" fmla="*/ 0 h 259"/>
                  <a:gd name="T42" fmla="*/ 0 w 259"/>
                  <a:gd name="T43" fmla="*/ 0 h 259"/>
                  <a:gd name="T44" fmla="*/ 0 w 259"/>
                  <a:gd name="T45" fmla="*/ 0 h 259"/>
                  <a:gd name="T46" fmla="*/ 0 w 259"/>
                  <a:gd name="T47" fmla="*/ 0 h 259"/>
                  <a:gd name="T48" fmla="*/ 0 w 259"/>
                  <a:gd name="T49" fmla="*/ 0 h 259"/>
                  <a:gd name="T50" fmla="*/ 0 w 259"/>
                  <a:gd name="T51" fmla="*/ 0 h 259"/>
                  <a:gd name="T52" fmla="*/ 0 w 259"/>
                  <a:gd name="T53" fmla="*/ 0 h 259"/>
                  <a:gd name="T54" fmla="*/ 0 w 259"/>
                  <a:gd name="T55" fmla="*/ 0 h 259"/>
                  <a:gd name="T56" fmla="*/ 0 w 259"/>
                  <a:gd name="T57" fmla="*/ 0 h 259"/>
                  <a:gd name="T58" fmla="*/ 0 w 259"/>
                  <a:gd name="T59" fmla="*/ 0 h 259"/>
                  <a:gd name="T60" fmla="*/ 0 w 259"/>
                  <a:gd name="T61" fmla="*/ 0 h 259"/>
                  <a:gd name="T62" fmla="*/ 0 w 259"/>
                  <a:gd name="T63" fmla="*/ 0 h 259"/>
                  <a:gd name="T64" fmla="*/ 0 w 259"/>
                  <a:gd name="T65" fmla="*/ 0 h 259"/>
                  <a:gd name="T66" fmla="*/ 0 w 259"/>
                  <a:gd name="T67" fmla="*/ 0 h 259"/>
                  <a:gd name="T68" fmla="*/ 0 w 259"/>
                  <a:gd name="T69" fmla="*/ 0 h 259"/>
                  <a:gd name="T70" fmla="*/ 0 w 259"/>
                  <a:gd name="T71" fmla="*/ 0 h 259"/>
                  <a:gd name="T72" fmla="*/ 0 w 259"/>
                  <a:gd name="T73" fmla="*/ 0 h 259"/>
                  <a:gd name="T74" fmla="*/ 0 w 259"/>
                  <a:gd name="T75" fmla="*/ 0 h 259"/>
                  <a:gd name="T76" fmla="*/ 0 w 259"/>
                  <a:gd name="T77" fmla="*/ 0 h 259"/>
                  <a:gd name="T78" fmla="*/ 0 w 259"/>
                  <a:gd name="T79" fmla="*/ 0 h 259"/>
                  <a:gd name="T80" fmla="*/ 0 w 259"/>
                  <a:gd name="T81" fmla="*/ 0 h 259"/>
                  <a:gd name="T82" fmla="*/ 0 w 259"/>
                  <a:gd name="T83" fmla="*/ 0 h 259"/>
                  <a:gd name="T84" fmla="*/ 0 w 259"/>
                  <a:gd name="T85" fmla="*/ 0 h 259"/>
                  <a:gd name="T86" fmla="*/ 0 w 259"/>
                  <a:gd name="T87" fmla="*/ 0 h 259"/>
                  <a:gd name="T88" fmla="*/ 0 w 259"/>
                  <a:gd name="T89" fmla="*/ 0 h 259"/>
                  <a:gd name="T90" fmla="*/ 0 w 259"/>
                  <a:gd name="T91" fmla="*/ 0 h 259"/>
                  <a:gd name="T92" fmla="*/ 0 w 259"/>
                  <a:gd name="T93" fmla="*/ 0 h 259"/>
                  <a:gd name="T94" fmla="*/ 0 w 259"/>
                  <a:gd name="T95" fmla="*/ 0 h 259"/>
                  <a:gd name="T96" fmla="*/ 0 w 259"/>
                  <a:gd name="T97" fmla="*/ 0 h 259"/>
                  <a:gd name="T98" fmla="*/ 0 w 259"/>
                  <a:gd name="T99" fmla="*/ 0 h 259"/>
                  <a:gd name="T100" fmla="*/ 0 w 259"/>
                  <a:gd name="T101" fmla="*/ 0 h 259"/>
                  <a:gd name="T102" fmla="*/ 0 w 259"/>
                  <a:gd name="T103" fmla="*/ 0 h 259"/>
                  <a:gd name="T104" fmla="*/ 0 w 259"/>
                  <a:gd name="T105" fmla="*/ 0 h 259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259" h="259">
                    <a:moveTo>
                      <a:pt x="13" y="192"/>
                    </a:moveTo>
                    <a:lnTo>
                      <a:pt x="8" y="182"/>
                    </a:lnTo>
                    <a:lnTo>
                      <a:pt x="4" y="173"/>
                    </a:lnTo>
                    <a:lnTo>
                      <a:pt x="1" y="163"/>
                    </a:lnTo>
                    <a:lnTo>
                      <a:pt x="0" y="154"/>
                    </a:lnTo>
                    <a:lnTo>
                      <a:pt x="0" y="142"/>
                    </a:lnTo>
                    <a:lnTo>
                      <a:pt x="0" y="130"/>
                    </a:lnTo>
                    <a:lnTo>
                      <a:pt x="6" y="130"/>
                    </a:lnTo>
                    <a:lnTo>
                      <a:pt x="13" y="128"/>
                    </a:lnTo>
                    <a:lnTo>
                      <a:pt x="19" y="126"/>
                    </a:lnTo>
                    <a:lnTo>
                      <a:pt x="24" y="123"/>
                    </a:lnTo>
                    <a:lnTo>
                      <a:pt x="34" y="117"/>
                    </a:lnTo>
                    <a:lnTo>
                      <a:pt x="41" y="108"/>
                    </a:lnTo>
                    <a:lnTo>
                      <a:pt x="48" y="100"/>
                    </a:lnTo>
                    <a:lnTo>
                      <a:pt x="56" y="93"/>
                    </a:lnTo>
                    <a:lnTo>
                      <a:pt x="60" y="91"/>
                    </a:lnTo>
                    <a:lnTo>
                      <a:pt x="63" y="89"/>
                    </a:lnTo>
                    <a:lnTo>
                      <a:pt x="68" y="87"/>
                    </a:lnTo>
                    <a:lnTo>
                      <a:pt x="73" y="87"/>
                    </a:lnTo>
                    <a:lnTo>
                      <a:pt x="83" y="87"/>
                    </a:lnTo>
                    <a:lnTo>
                      <a:pt x="93" y="87"/>
                    </a:lnTo>
                    <a:lnTo>
                      <a:pt x="94" y="93"/>
                    </a:lnTo>
                    <a:lnTo>
                      <a:pt x="97" y="101"/>
                    </a:lnTo>
                    <a:lnTo>
                      <a:pt x="101" y="105"/>
                    </a:lnTo>
                    <a:lnTo>
                      <a:pt x="104" y="108"/>
                    </a:lnTo>
                    <a:lnTo>
                      <a:pt x="108" y="110"/>
                    </a:lnTo>
                    <a:lnTo>
                      <a:pt x="113" y="111"/>
                    </a:lnTo>
                    <a:lnTo>
                      <a:pt x="120" y="110"/>
                    </a:lnTo>
                    <a:lnTo>
                      <a:pt x="127" y="108"/>
                    </a:lnTo>
                    <a:lnTo>
                      <a:pt x="135" y="104"/>
                    </a:lnTo>
                    <a:lnTo>
                      <a:pt x="141" y="99"/>
                    </a:lnTo>
                    <a:lnTo>
                      <a:pt x="148" y="93"/>
                    </a:lnTo>
                    <a:lnTo>
                      <a:pt x="153" y="86"/>
                    </a:lnTo>
                    <a:lnTo>
                      <a:pt x="160" y="78"/>
                    </a:lnTo>
                    <a:lnTo>
                      <a:pt x="165" y="70"/>
                    </a:lnTo>
                    <a:lnTo>
                      <a:pt x="174" y="51"/>
                    </a:lnTo>
                    <a:lnTo>
                      <a:pt x="183" y="33"/>
                    </a:lnTo>
                    <a:lnTo>
                      <a:pt x="188" y="16"/>
                    </a:lnTo>
                    <a:lnTo>
                      <a:pt x="193" y="0"/>
                    </a:lnTo>
                    <a:lnTo>
                      <a:pt x="195" y="4"/>
                    </a:lnTo>
                    <a:lnTo>
                      <a:pt x="198" y="9"/>
                    </a:lnTo>
                    <a:lnTo>
                      <a:pt x="202" y="12"/>
                    </a:lnTo>
                    <a:lnTo>
                      <a:pt x="206" y="15"/>
                    </a:lnTo>
                    <a:lnTo>
                      <a:pt x="213" y="18"/>
                    </a:lnTo>
                    <a:lnTo>
                      <a:pt x="219" y="19"/>
                    </a:lnTo>
                    <a:lnTo>
                      <a:pt x="219" y="32"/>
                    </a:lnTo>
                    <a:lnTo>
                      <a:pt x="219" y="44"/>
                    </a:lnTo>
                    <a:lnTo>
                      <a:pt x="219" y="52"/>
                    </a:lnTo>
                    <a:lnTo>
                      <a:pt x="219" y="55"/>
                    </a:lnTo>
                    <a:lnTo>
                      <a:pt x="227" y="61"/>
                    </a:lnTo>
                    <a:lnTo>
                      <a:pt x="231" y="66"/>
                    </a:lnTo>
                    <a:lnTo>
                      <a:pt x="234" y="70"/>
                    </a:lnTo>
                    <a:lnTo>
                      <a:pt x="239" y="75"/>
                    </a:lnTo>
                    <a:lnTo>
                      <a:pt x="234" y="88"/>
                    </a:lnTo>
                    <a:lnTo>
                      <a:pt x="233" y="100"/>
                    </a:lnTo>
                    <a:lnTo>
                      <a:pt x="234" y="104"/>
                    </a:lnTo>
                    <a:lnTo>
                      <a:pt x="234" y="108"/>
                    </a:lnTo>
                    <a:lnTo>
                      <a:pt x="237" y="110"/>
                    </a:lnTo>
                    <a:lnTo>
                      <a:pt x="239" y="111"/>
                    </a:lnTo>
                    <a:lnTo>
                      <a:pt x="243" y="121"/>
                    </a:lnTo>
                    <a:lnTo>
                      <a:pt x="247" y="129"/>
                    </a:lnTo>
                    <a:lnTo>
                      <a:pt x="249" y="137"/>
                    </a:lnTo>
                    <a:lnTo>
                      <a:pt x="251" y="145"/>
                    </a:lnTo>
                    <a:lnTo>
                      <a:pt x="254" y="161"/>
                    </a:lnTo>
                    <a:lnTo>
                      <a:pt x="259" y="179"/>
                    </a:lnTo>
                    <a:lnTo>
                      <a:pt x="245" y="235"/>
                    </a:lnTo>
                    <a:lnTo>
                      <a:pt x="241" y="230"/>
                    </a:lnTo>
                    <a:lnTo>
                      <a:pt x="239" y="222"/>
                    </a:lnTo>
                    <a:lnTo>
                      <a:pt x="238" y="215"/>
                    </a:lnTo>
                    <a:lnTo>
                      <a:pt x="237" y="208"/>
                    </a:lnTo>
                    <a:lnTo>
                      <a:pt x="238" y="196"/>
                    </a:lnTo>
                    <a:lnTo>
                      <a:pt x="239" y="192"/>
                    </a:lnTo>
                    <a:lnTo>
                      <a:pt x="231" y="191"/>
                    </a:lnTo>
                    <a:lnTo>
                      <a:pt x="222" y="188"/>
                    </a:lnTo>
                    <a:lnTo>
                      <a:pt x="213" y="184"/>
                    </a:lnTo>
                    <a:lnTo>
                      <a:pt x="206" y="179"/>
                    </a:lnTo>
                    <a:lnTo>
                      <a:pt x="199" y="189"/>
                    </a:lnTo>
                    <a:lnTo>
                      <a:pt x="194" y="199"/>
                    </a:lnTo>
                    <a:lnTo>
                      <a:pt x="191" y="209"/>
                    </a:lnTo>
                    <a:lnTo>
                      <a:pt x="188" y="219"/>
                    </a:lnTo>
                    <a:lnTo>
                      <a:pt x="186" y="240"/>
                    </a:lnTo>
                    <a:lnTo>
                      <a:pt x="185" y="259"/>
                    </a:lnTo>
                    <a:lnTo>
                      <a:pt x="132" y="259"/>
                    </a:lnTo>
                    <a:lnTo>
                      <a:pt x="124" y="242"/>
                    </a:lnTo>
                    <a:lnTo>
                      <a:pt x="115" y="226"/>
                    </a:lnTo>
                    <a:lnTo>
                      <a:pt x="110" y="220"/>
                    </a:lnTo>
                    <a:lnTo>
                      <a:pt x="105" y="214"/>
                    </a:lnTo>
                    <a:lnTo>
                      <a:pt x="99" y="209"/>
                    </a:lnTo>
                    <a:lnTo>
                      <a:pt x="93" y="204"/>
                    </a:lnTo>
                    <a:lnTo>
                      <a:pt x="97" y="196"/>
                    </a:lnTo>
                    <a:lnTo>
                      <a:pt x="102" y="190"/>
                    </a:lnTo>
                    <a:lnTo>
                      <a:pt x="105" y="186"/>
                    </a:lnTo>
                    <a:lnTo>
                      <a:pt x="108" y="183"/>
                    </a:lnTo>
                    <a:lnTo>
                      <a:pt x="112" y="180"/>
                    </a:lnTo>
                    <a:lnTo>
                      <a:pt x="114" y="177"/>
                    </a:lnTo>
                    <a:lnTo>
                      <a:pt x="117" y="173"/>
                    </a:lnTo>
                    <a:lnTo>
                      <a:pt x="119" y="166"/>
                    </a:lnTo>
                    <a:lnTo>
                      <a:pt x="93" y="154"/>
                    </a:lnTo>
                    <a:lnTo>
                      <a:pt x="32" y="154"/>
                    </a:lnTo>
                    <a:lnTo>
                      <a:pt x="28" y="155"/>
                    </a:lnTo>
                    <a:lnTo>
                      <a:pt x="24" y="158"/>
                    </a:lnTo>
                    <a:lnTo>
                      <a:pt x="20" y="163"/>
                    </a:lnTo>
                    <a:lnTo>
                      <a:pt x="18" y="168"/>
                    </a:lnTo>
                    <a:lnTo>
                      <a:pt x="16" y="175"/>
                    </a:lnTo>
                    <a:lnTo>
                      <a:pt x="14" y="181"/>
                    </a:lnTo>
                    <a:lnTo>
                      <a:pt x="13" y="187"/>
                    </a:lnTo>
                    <a:lnTo>
                      <a:pt x="13" y="192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4" name="Freeform 292"/>
              <p:cNvSpPr>
                <a:spLocks/>
              </p:cNvSpPr>
              <p:nvPr/>
            </p:nvSpPr>
            <p:spPr bwMode="auto">
              <a:xfrm>
                <a:off x="5104" y="2395"/>
                <a:ext cx="23" cy="31"/>
              </a:xfrm>
              <a:custGeom>
                <a:avLst/>
                <a:gdLst>
                  <a:gd name="T0" fmla="*/ 0 w 72"/>
                  <a:gd name="T1" fmla="*/ 0 h 92"/>
                  <a:gd name="T2" fmla="*/ 0 w 72"/>
                  <a:gd name="T3" fmla="*/ 0 h 92"/>
                  <a:gd name="T4" fmla="*/ 0 w 72"/>
                  <a:gd name="T5" fmla="*/ 0 h 92"/>
                  <a:gd name="T6" fmla="*/ 0 w 72"/>
                  <a:gd name="T7" fmla="*/ 0 h 92"/>
                  <a:gd name="T8" fmla="*/ 0 w 72"/>
                  <a:gd name="T9" fmla="*/ 0 h 92"/>
                  <a:gd name="T10" fmla="*/ 0 w 72"/>
                  <a:gd name="T11" fmla="*/ 0 h 92"/>
                  <a:gd name="T12" fmla="*/ 0 w 72"/>
                  <a:gd name="T13" fmla="*/ 0 h 92"/>
                  <a:gd name="T14" fmla="*/ 0 w 72"/>
                  <a:gd name="T15" fmla="*/ 0 h 92"/>
                  <a:gd name="T16" fmla="*/ 0 w 72"/>
                  <a:gd name="T17" fmla="*/ 0 h 92"/>
                  <a:gd name="T18" fmla="*/ 0 w 72"/>
                  <a:gd name="T19" fmla="*/ 0 h 92"/>
                  <a:gd name="T20" fmla="*/ 0 w 72"/>
                  <a:gd name="T21" fmla="*/ 0 h 92"/>
                  <a:gd name="T22" fmla="*/ 0 w 72"/>
                  <a:gd name="T23" fmla="*/ 0 h 92"/>
                  <a:gd name="T24" fmla="*/ 0 w 72"/>
                  <a:gd name="T25" fmla="*/ 0 h 92"/>
                  <a:gd name="T26" fmla="*/ 0 w 72"/>
                  <a:gd name="T27" fmla="*/ 0 h 92"/>
                  <a:gd name="T28" fmla="*/ 0 w 72"/>
                  <a:gd name="T29" fmla="*/ 0 h 92"/>
                  <a:gd name="T30" fmla="*/ 0 w 72"/>
                  <a:gd name="T31" fmla="*/ 0 h 92"/>
                  <a:gd name="T32" fmla="*/ 0 w 72"/>
                  <a:gd name="T33" fmla="*/ 0 h 92"/>
                  <a:gd name="T34" fmla="*/ 0 w 72"/>
                  <a:gd name="T35" fmla="*/ 0 h 9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2" h="92">
                    <a:moveTo>
                      <a:pt x="72" y="43"/>
                    </a:moveTo>
                    <a:lnTo>
                      <a:pt x="72" y="92"/>
                    </a:lnTo>
                    <a:lnTo>
                      <a:pt x="65" y="86"/>
                    </a:lnTo>
                    <a:lnTo>
                      <a:pt x="58" y="81"/>
                    </a:lnTo>
                    <a:lnTo>
                      <a:pt x="51" y="75"/>
                    </a:lnTo>
                    <a:lnTo>
                      <a:pt x="46" y="69"/>
                    </a:lnTo>
                    <a:lnTo>
                      <a:pt x="38" y="58"/>
                    </a:lnTo>
                    <a:lnTo>
                      <a:pt x="32" y="46"/>
                    </a:lnTo>
                    <a:lnTo>
                      <a:pt x="25" y="34"/>
                    </a:lnTo>
                    <a:lnTo>
                      <a:pt x="19" y="23"/>
                    </a:lnTo>
                    <a:lnTo>
                      <a:pt x="11" y="12"/>
                    </a:lnTo>
                    <a:lnTo>
                      <a:pt x="0" y="0"/>
                    </a:lnTo>
                    <a:lnTo>
                      <a:pt x="25" y="12"/>
                    </a:lnTo>
                    <a:lnTo>
                      <a:pt x="44" y="21"/>
                    </a:lnTo>
                    <a:lnTo>
                      <a:pt x="51" y="26"/>
                    </a:lnTo>
                    <a:lnTo>
                      <a:pt x="58" y="31"/>
                    </a:lnTo>
                    <a:lnTo>
                      <a:pt x="66" y="36"/>
                    </a:lnTo>
                    <a:lnTo>
                      <a:pt x="72" y="43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5" name="Freeform 293"/>
              <p:cNvSpPr>
                <a:spLocks/>
              </p:cNvSpPr>
              <p:nvPr/>
            </p:nvSpPr>
            <p:spPr bwMode="auto">
              <a:xfrm>
                <a:off x="5143" y="2436"/>
                <a:ext cx="16" cy="21"/>
              </a:xfrm>
              <a:custGeom>
                <a:avLst/>
                <a:gdLst>
                  <a:gd name="T0" fmla="*/ 0 w 46"/>
                  <a:gd name="T1" fmla="*/ 0 h 62"/>
                  <a:gd name="T2" fmla="*/ 0 w 46"/>
                  <a:gd name="T3" fmla="*/ 0 h 62"/>
                  <a:gd name="T4" fmla="*/ 0 w 46"/>
                  <a:gd name="T5" fmla="*/ 0 h 62"/>
                  <a:gd name="T6" fmla="*/ 0 w 46"/>
                  <a:gd name="T7" fmla="*/ 0 h 62"/>
                  <a:gd name="T8" fmla="*/ 0 w 46"/>
                  <a:gd name="T9" fmla="*/ 0 h 62"/>
                  <a:gd name="T10" fmla="*/ 0 w 46"/>
                  <a:gd name="T11" fmla="*/ 0 h 62"/>
                  <a:gd name="T12" fmla="*/ 0 w 46"/>
                  <a:gd name="T13" fmla="*/ 0 h 62"/>
                  <a:gd name="T14" fmla="*/ 0 w 46"/>
                  <a:gd name="T15" fmla="*/ 0 h 62"/>
                  <a:gd name="T16" fmla="*/ 0 w 46"/>
                  <a:gd name="T17" fmla="*/ 0 h 62"/>
                  <a:gd name="T18" fmla="*/ 0 w 46"/>
                  <a:gd name="T19" fmla="*/ 0 h 62"/>
                  <a:gd name="T20" fmla="*/ 0 w 46"/>
                  <a:gd name="T21" fmla="*/ 0 h 62"/>
                  <a:gd name="T22" fmla="*/ 0 w 46"/>
                  <a:gd name="T23" fmla="*/ 0 h 62"/>
                  <a:gd name="T24" fmla="*/ 0 w 46"/>
                  <a:gd name="T25" fmla="*/ 0 h 62"/>
                  <a:gd name="T26" fmla="*/ 0 w 46"/>
                  <a:gd name="T27" fmla="*/ 0 h 62"/>
                  <a:gd name="T28" fmla="*/ 0 w 46"/>
                  <a:gd name="T29" fmla="*/ 0 h 62"/>
                  <a:gd name="T30" fmla="*/ 0 w 46"/>
                  <a:gd name="T31" fmla="*/ 0 h 62"/>
                  <a:gd name="T32" fmla="*/ 0 w 46"/>
                  <a:gd name="T33" fmla="*/ 0 h 62"/>
                  <a:gd name="T34" fmla="*/ 0 w 46"/>
                  <a:gd name="T35" fmla="*/ 0 h 62"/>
                  <a:gd name="T36" fmla="*/ 0 w 46"/>
                  <a:gd name="T37" fmla="*/ 0 h 62"/>
                  <a:gd name="T38" fmla="*/ 0 w 46"/>
                  <a:gd name="T39" fmla="*/ 0 h 62"/>
                  <a:gd name="T40" fmla="*/ 0 w 46"/>
                  <a:gd name="T41" fmla="*/ 0 h 62"/>
                  <a:gd name="T42" fmla="*/ 0 w 46"/>
                  <a:gd name="T43" fmla="*/ 0 h 62"/>
                  <a:gd name="T44" fmla="*/ 0 w 46"/>
                  <a:gd name="T45" fmla="*/ 0 h 62"/>
                  <a:gd name="T46" fmla="*/ 0 w 46"/>
                  <a:gd name="T47" fmla="*/ 0 h 62"/>
                  <a:gd name="T48" fmla="*/ 0 w 46"/>
                  <a:gd name="T49" fmla="*/ 0 h 62"/>
                  <a:gd name="T50" fmla="*/ 0 w 46"/>
                  <a:gd name="T51" fmla="*/ 0 h 62"/>
                  <a:gd name="T52" fmla="*/ 0 w 46"/>
                  <a:gd name="T53" fmla="*/ 0 h 62"/>
                  <a:gd name="T54" fmla="*/ 0 w 46"/>
                  <a:gd name="T55" fmla="*/ 0 h 6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6" h="62">
                    <a:moveTo>
                      <a:pt x="6" y="6"/>
                    </a:moveTo>
                    <a:lnTo>
                      <a:pt x="19" y="5"/>
                    </a:lnTo>
                    <a:lnTo>
                      <a:pt x="31" y="3"/>
                    </a:lnTo>
                    <a:lnTo>
                      <a:pt x="39" y="1"/>
                    </a:lnTo>
                    <a:lnTo>
                      <a:pt x="46" y="0"/>
                    </a:lnTo>
                    <a:lnTo>
                      <a:pt x="46" y="9"/>
                    </a:lnTo>
                    <a:lnTo>
                      <a:pt x="46" y="18"/>
                    </a:lnTo>
                    <a:lnTo>
                      <a:pt x="46" y="27"/>
                    </a:lnTo>
                    <a:lnTo>
                      <a:pt x="46" y="38"/>
                    </a:lnTo>
                    <a:lnTo>
                      <a:pt x="45" y="46"/>
                    </a:lnTo>
                    <a:lnTo>
                      <a:pt x="41" y="54"/>
                    </a:lnTo>
                    <a:lnTo>
                      <a:pt x="39" y="57"/>
                    </a:lnTo>
                    <a:lnTo>
                      <a:pt x="37" y="60"/>
                    </a:lnTo>
                    <a:lnTo>
                      <a:pt x="35" y="61"/>
                    </a:lnTo>
                    <a:lnTo>
                      <a:pt x="33" y="62"/>
                    </a:lnTo>
                    <a:lnTo>
                      <a:pt x="27" y="61"/>
                    </a:lnTo>
                    <a:lnTo>
                      <a:pt x="22" y="60"/>
                    </a:lnTo>
                    <a:lnTo>
                      <a:pt x="17" y="59"/>
                    </a:lnTo>
                    <a:lnTo>
                      <a:pt x="14" y="57"/>
                    </a:lnTo>
                    <a:lnTo>
                      <a:pt x="11" y="54"/>
                    </a:lnTo>
                    <a:lnTo>
                      <a:pt x="7" y="51"/>
                    </a:lnTo>
                    <a:lnTo>
                      <a:pt x="5" y="47"/>
                    </a:lnTo>
                    <a:lnTo>
                      <a:pt x="4" y="44"/>
                    </a:lnTo>
                    <a:lnTo>
                      <a:pt x="1" y="34"/>
                    </a:lnTo>
                    <a:lnTo>
                      <a:pt x="0" y="25"/>
                    </a:lnTo>
                    <a:lnTo>
                      <a:pt x="0" y="16"/>
                    </a:lnTo>
                    <a:lnTo>
                      <a:pt x="0" y="6"/>
                    </a:lnTo>
                    <a:lnTo>
                      <a:pt x="6" y="6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6" name="Freeform 294"/>
              <p:cNvSpPr>
                <a:spLocks/>
              </p:cNvSpPr>
              <p:nvPr/>
            </p:nvSpPr>
            <p:spPr bwMode="auto">
              <a:xfrm>
                <a:off x="5089" y="2295"/>
                <a:ext cx="50" cy="98"/>
              </a:xfrm>
              <a:custGeom>
                <a:avLst/>
                <a:gdLst>
                  <a:gd name="T0" fmla="*/ 0 w 152"/>
                  <a:gd name="T1" fmla="*/ 0 h 296"/>
                  <a:gd name="T2" fmla="*/ 0 w 152"/>
                  <a:gd name="T3" fmla="*/ 0 h 296"/>
                  <a:gd name="T4" fmla="*/ 0 w 152"/>
                  <a:gd name="T5" fmla="*/ 0 h 296"/>
                  <a:gd name="T6" fmla="*/ 0 w 152"/>
                  <a:gd name="T7" fmla="*/ 0 h 296"/>
                  <a:gd name="T8" fmla="*/ 0 w 152"/>
                  <a:gd name="T9" fmla="*/ 0 h 296"/>
                  <a:gd name="T10" fmla="*/ 0 w 152"/>
                  <a:gd name="T11" fmla="*/ 0 h 296"/>
                  <a:gd name="T12" fmla="*/ 0 w 152"/>
                  <a:gd name="T13" fmla="*/ 0 h 296"/>
                  <a:gd name="T14" fmla="*/ 0 w 152"/>
                  <a:gd name="T15" fmla="*/ 0 h 296"/>
                  <a:gd name="T16" fmla="*/ 0 w 152"/>
                  <a:gd name="T17" fmla="*/ 0 h 296"/>
                  <a:gd name="T18" fmla="*/ 0 w 152"/>
                  <a:gd name="T19" fmla="*/ 0 h 296"/>
                  <a:gd name="T20" fmla="*/ 0 w 152"/>
                  <a:gd name="T21" fmla="*/ 0 h 296"/>
                  <a:gd name="T22" fmla="*/ 0 w 152"/>
                  <a:gd name="T23" fmla="*/ 0 h 296"/>
                  <a:gd name="T24" fmla="*/ 0 w 152"/>
                  <a:gd name="T25" fmla="*/ 0 h 296"/>
                  <a:gd name="T26" fmla="*/ 0 w 152"/>
                  <a:gd name="T27" fmla="*/ 0 h 296"/>
                  <a:gd name="T28" fmla="*/ 0 w 152"/>
                  <a:gd name="T29" fmla="*/ 0 h 296"/>
                  <a:gd name="T30" fmla="*/ 0 w 152"/>
                  <a:gd name="T31" fmla="*/ 0 h 296"/>
                  <a:gd name="T32" fmla="*/ 0 w 152"/>
                  <a:gd name="T33" fmla="*/ 0 h 296"/>
                  <a:gd name="T34" fmla="*/ 0 w 152"/>
                  <a:gd name="T35" fmla="*/ 0 h 296"/>
                  <a:gd name="T36" fmla="*/ 0 w 152"/>
                  <a:gd name="T37" fmla="*/ 0 h 296"/>
                  <a:gd name="T38" fmla="*/ 0 w 152"/>
                  <a:gd name="T39" fmla="*/ 0 h 296"/>
                  <a:gd name="T40" fmla="*/ 0 w 152"/>
                  <a:gd name="T41" fmla="*/ 0 h 296"/>
                  <a:gd name="T42" fmla="*/ 0 w 152"/>
                  <a:gd name="T43" fmla="*/ 0 h 296"/>
                  <a:gd name="T44" fmla="*/ 0 w 152"/>
                  <a:gd name="T45" fmla="*/ 0 h 296"/>
                  <a:gd name="T46" fmla="*/ 0 w 152"/>
                  <a:gd name="T47" fmla="*/ 0 h 296"/>
                  <a:gd name="T48" fmla="*/ 0 w 152"/>
                  <a:gd name="T49" fmla="*/ 0 h 296"/>
                  <a:gd name="T50" fmla="*/ 0 w 152"/>
                  <a:gd name="T51" fmla="*/ 0 h 296"/>
                  <a:gd name="T52" fmla="*/ 0 w 152"/>
                  <a:gd name="T53" fmla="*/ 0 h 296"/>
                  <a:gd name="T54" fmla="*/ 0 w 152"/>
                  <a:gd name="T55" fmla="*/ 0 h 296"/>
                  <a:gd name="T56" fmla="*/ 0 w 152"/>
                  <a:gd name="T57" fmla="*/ 0 h 296"/>
                  <a:gd name="T58" fmla="*/ 0 w 152"/>
                  <a:gd name="T59" fmla="*/ 0 h 296"/>
                  <a:gd name="T60" fmla="*/ 0 w 152"/>
                  <a:gd name="T61" fmla="*/ 0 h 296"/>
                  <a:gd name="T62" fmla="*/ 0 w 152"/>
                  <a:gd name="T63" fmla="*/ 0 h 296"/>
                  <a:gd name="T64" fmla="*/ 0 w 152"/>
                  <a:gd name="T65" fmla="*/ 0 h 296"/>
                  <a:gd name="T66" fmla="*/ 0 w 152"/>
                  <a:gd name="T67" fmla="*/ 0 h 296"/>
                  <a:gd name="T68" fmla="*/ 0 w 152"/>
                  <a:gd name="T69" fmla="*/ 0 h 296"/>
                  <a:gd name="T70" fmla="*/ 0 w 152"/>
                  <a:gd name="T71" fmla="*/ 0 h 296"/>
                  <a:gd name="T72" fmla="*/ 0 w 152"/>
                  <a:gd name="T73" fmla="*/ 0 h 296"/>
                  <a:gd name="T74" fmla="*/ 0 w 152"/>
                  <a:gd name="T75" fmla="*/ 0 h 296"/>
                  <a:gd name="T76" fmla="*/ 0 w 152"/>
                  <a:gd name="T77" fmla="*/ 0 h 296"/>
                  <a:gd name="T78" fmla="*/ 0 w 152"/>
                  <a:gd name="T79" fmla="*/ 0 h 296"/>
                  <a:gd name="T80" fmla="*/ 0 w 152"/>
                  <a:gd name="T81" fmla="*/ 0 h 296"/>
                  <a:gd name="T82" fmla="*/ 0 w 152"/>
                  <a:gd name="T83" fmla="*/ 0 h 296"/>
                  <a:gd name="T84" fmla="*/ 0 w 152"/>
                  <a:gd name="T85" fmla="*/ 0 h 296"/>
                  <a:gd name="T86" fmla="*/ 0 w 152"/>
                  <a:gd name="T87" fmla="*/ 0 h 29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52" h="296">
                    <a:moveTo>
                      <a:pt x="26" y="0"/>
                    </a:moveTo>
                    <a:lnTo>
                      <a:pt x="59" y="0"/>
                    </a:lnTo>
                    <a:lnTo>
                      <a:pt x="62" y="4"/>
                    </a:lnTo>
                    <a:lnTo>
                      <a:pt x="66" y="9"/>
                    </a:lnTo>
                    <a:lnTo>
                      <a:pt x="71" y="13"/>
                    </a:lnTo>
                    <a:lnTo>
                      <a:pt x="77" y="17"/>
                    </a:lnTo>
                    <a:lnTo>
                      <a:pt x="82" y="21"/>
                    </a:lnTo>
                    <a:lnTo>
                      <a:pt x="88" y="23"/>
                    </a:lnTo>
                    <a:lnTo>
                      <a:pt x="93" y="24"/>
                    </a:lnTo>
                    <a:lnTo>
                      <a:pt x="99" y="25"/>
                    </a:lnTo>
                    <a:lnTo>
                      <a:pt x="104" y="24"/>
                    </a:lnTo>
                    <a:lnTo>
                      <a:pt x="108" y="21"/>
                    </a:lnTo>
                    <a:lnTo>
                      <a:pt x="114" y="17"/>
                    </a:lnTo>
                    <a:lnTo>
                      <a:pt x="118" y="12"/>
                    </a:lnTo>
                    <a:lnTo>
                      <a:pt x="119" y="23"/>
                    </a:lnTo>
                    <a:lnTo>
                      <a:pt x="122" y="35"/>
                    </a:lnTo>
                    <a:lnTo>
                      <a:pt x="126" y="49"/>
                    </a:lnTo>
                    <a:lnTo>
                      <a:pt x="130" y="62"/>
                    </a:lnTo>
                    <a:lnTo>
                      <a:pt x="136" y="76"/>
                    </a:lnTo>
                    <a:lnTo>
                      <a:pt x="141" y="86"/>
                    </a:lnTo>
                    <a:lnTo>
                      <a:pt x="144" y="91"/>
                    </a:lnTo>
                    <a:lnTo>
                      <a:pt x="147" y="94"/>
                    </a:lnTo>
                    <a:lnTo>
                      <a:pt x="149" y="97"/>
                    </a:lnTo>
                    <a:lnTo>
                      <a:pt x="152" y="99"/>
                    </a:lnTo>
                    <a:lnTo>
                      <a:pt x="148" y="110"/>
                    </a:lnTo>
                    <a:lnTo>
                      <a:pt x="143" y="120"/>
                    </a:lnTo>
                    <a:lnTo>
                      <a:pt x="137" y="131"/>
                    </a:lnTo>
                    <a:lnTo>
                      <a:pt x="129" y="140"/>
                    </a:lnTo>
                    <a:lnTo>
                      <a:pt x="123" y="149"/>
                    </a:lnTo>
                    <a:lnTo>
                      <a:pt x="117" y="157"/>
                    </a:lnTo>
                    <a:lnTo>
                      <a:pt x="114" y="165"/>
                    </a:lnTo>
                    <a:lnTo>
                      <a:pt x="112" y="172"/>
                    </a:lnTo>
                    <a:lnTo>
                      <a:pt x="113" y="187"/>
                    </a:lnTo>
                    <a:lnTo>
                      <a:pt x="115" y="197"/>
                    </a:lnTo>
                    <a:lnTo>
                      <a:pt x="115" y="201"/>
                    </a:lnTo>
                    <a:lnTo>
                      <a:pt x="115" y="205"/>
                    </a:lnTo>
                    <a:lnTo>
                      <a:pt x="114" y="210"/>
                    </a:lnTo>
                    <a:lnTo>
                      <a:pt x="112" y="216"/>
                    </a:lnTo>
                    <a:lnTo>
                      <a:pt x="118" y="216"/>
                    </a:lnTo>
                    <a:lnTo>
                      <a:pt x="126" y="216"/>
                    </a:lnTo>
                    <a:lnTo>
                      <a:pt x="136" y="216"/>
                    </a:lnTo>
                    <a:lnTo>
                      <a:pt x="146" y="216"/>
                    </a:lnTo>
                    <a:lnTo>
                      <a:pt x="139" y="235"/>
                    </a:lnTo>
                    <a:lnTo>
                      <a:pt x="136" y="252"/>
                    </a:lnTo>
                    <a:lnTo>
                      <a:pt x="135" y="259"/>
                    </a:lnTo>
                    <a:lnTo>
                      <a:pt x="136" y="267"/>
                    </a:lnTo>
                    <a:lnTo>
                      <a:pt x="139" y="275"/>
                    </a:lnTo>
                    <a:lnTo>
                      <a:pt x="146" y="283"/>
                    </a:lnTo>
                    <a:lnTo>
                      <a:pt x="136" y="288"/>
                    </a:lnTo>
                    <a:lnTo>
                      <a:pt x="125" y="291"/>
                    </a:lnTo>
                    <a:lnTo>
                      <a:pt x="115" y="295"/>
                    </a:lnTo>
                    <a:lnTo>
                      <a:pt x="105" y="296"/>
                    </a:lnTo>
                    <a:lnTo>
                      <a:pt x="94" y="296"/>
                    </a:lnTo>
                    <a:lnTo>
                      <a:pt x="85" y="294"/>
                    </a:lnTo>
                    <a:lnTo>
                      <a:pt x="79" y="291"/>
                    </a:lnTo>
                    <a:lnTo>
                      <a:pt x="73" y="288"/>
                    </a:lnTo>
                    <a:lnTo>
                      <a:pt x="70" y="284"/>
                    </a:lnTo>
                    <a:lnTo>
                      <a:pt x="67" y="280"/>
                    </a:lnTo>
                    <a:lnTo>
                      <a:pt x="66" y="276"/>
                    </a:lnTo>
                    <a:lnTo>
                      <a:pt x="66" y="271"/>
                    </a:lnTo>
                    <a:lnTo>
                      <a:pt x="76" y="262"/>
                    </a:lnTo>
                    <a:lnTo>
                      <a:pt x="85" y="253"/>
                    </a:lnTo>
                    <a:lnTo>
                      <a:pt x="77" y="251"/>
                    </a:lnTo>
                    <a:lnTo>
                      <a:pt x="69" y="249"/>
                    </a:lnTo>
                    <a:lnTo>
                      <a:pt x="60" y="246"/>
                    </a:lnTo>
                    <a:lnTo>
                      <a:pt x="52" y="242"/>
                    </a:lnTo>
                    <a:lnTo>
                      <a:pt x="45" y="236"/>
                    </a:lnTo>
                    <a:lnTo>
                      <a:pt x="38" y="231"/>
                    </a:lnTo>
                    <a:lnTo>
                      <a:pt x="32" y="226"/>
                    </a:lnTo>
                    <a:lnTo>
                      <a:pt x="25" y="219"/>
                    </a:lnTo>
                    <a:lnTo>
                      <a:pt x="20" y="213"/>
                    </a:lnTo>
                    <a:lnTo>
                      <a:pt x="14" y="205"/>
                    </a:lnTo>
                    <a:lnTo>
                      <a:pt x="10" y="198"/>
                    </a:lnTo>
                    <a:lnTo>
                      <a:pt x="6" y="190"/>
                    </a:lnTo>
                    <a:lnTo>
                      <a:pt x="3" y="180"/>
                    </a:lnTo>
                    <a:lnTo>
                      <a:pt x="1" y="172"/>
                    </a:lnTo>
                    <a:lnTo>
                      <a:pt x="0" y="163"/>
                    </a:lnTo>
                    <a:lnTo>
                      <a:pt x="0" y="154"/>
                    </a:lnTo>
                    <a:lnTo>
                      <a:pt x="0" y="142"/>
                    </a:lnTo>
                    <a:lnTo>
                      <a:pt x="0" y="130"/>
                    </a:lnTo>
                    <a:lnTo>
                      <a:pt x="26" y="130"/>
                    </a:lnTo>
                    <a:lnTo>
                      <a:pt x="27" y="106"/>
                    </a:lnTo>
                    <a:lnTo>
                      <a:pt x="31" y="67"/>
                    </a:lnTo>
                    <a:lnTo>
                      <a:pt x="32" y="46"/>
                    </a:lnTo>
                    <a:lnTo>
                      <a:pt x="32" y="27"/>
                    </a:lnTo>
                    <a:lnTo>
                      <a:pt x="31" y="18"/>
                    </a:lnTo>
                    <a:lnTo>
                      <a:pt x="29" y="10"/>
                    </a:lnTo>
                    <a:lnTo>
                      <a:pt x="28" y="4"/>
                    </a:lnTo>
                    <a:lnTo>
                      <a:pt x="26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7" name="Freeform 295"/>
              <p:cNvSpPr>
                <a:spLocks/>
              </p:cNvSpPr>
              <p:nvPr/>
            </p:nvSpPr>
            <p:spPr bwMode="auto">
              <a:xfrm>
                <a:off x="5189" y="2442"/>
                <a:ext cx="8" cy="13"/>
              </a:xfrm>
              <a:custGeom>
                <a:avLst/>
                <a:gdLst>
                  <a:gd name="T0" fmla="*/ 0 w 26"/>
                  <a:gd name="T1" fmla="*/ 0 h 38"/>
                  <a:gd name="T2" fmla="*/ 0 w 26"/>
                  <a:gd name="T3" fmla="*/ 0 h 38"/>
                  <a:gd name="T4" fmla="*/ 0 w 26"/>
                  <a:gd name="T5" fmla="*/ 0 h 38"/>
                  <a:gd name="T6" fmla="*/ 0 w 26"/>
                  <a:gd name="T7" fmla="*/ 0 h 38"/>
                  <a:gd name="T8" fmla="*/ 0 w 26"/>
                  <a:gd name="T9" fmla="*/ 0 h 38"/>
                  <a:gd name="T10" fmla="*/ 0 w 26"/>
                  <a:gd name="T11" fmla="*/ 0 h 38"/>
                  <a:gd name="T12" fmla="*/ 0 w 26"/>
                  <a:gd name="T13" fmla="*/ 0 h 38"/>
                  <a:gd name="T14" fmla="*/ 0 w 26"/>
                  <a:gd name="T15" fmla="*/ 0 h 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6" h="38">
                    <a:moveTo>
                      <a:pt x="26" y="38"/>
                    </a:moveTo>
                    <a:lnTo>
                      <a:pt x="26" y="0"/>
                    </a:lnTo>
                    <a:lnTo>
                      <a:pt x="21" y="1"/>
                    </a:lnTo>
                    <a:lnTo>
                      <a:pt x="13" y="4"/>
                    </a:lnTo>
                    <a:lnTo>
                      <a:pt x="6" y="8"/>
                    </a:lnTo>
                    <a:lnTo>
                      <a:pt x="0" y="13"/>
                    </a:lnTo>
                    <a:lnTo>
                      <a:pt x="18" y="30"/>
                    </a:lnTo>
                    <a:lnTo>
                      <a:pt x="26" y="38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8" name="Freeform 296"/>
              <p:cNvSpPr>
                <a:spLocks/>
              </p:cNvSpPr>
              <p:nvPr/>
            </p:nvSpPr>
            <p:spPr bwMode="auto">
              <a:xfrm>
                <a:off x="5165" y="2420"/>
                <a:ext cx="10" cy="10"/>
              </a:xfrm>
              <a:custGeom>
                <a:avLst/>
                <a:gdLst>
                  <a:gd name="T0" fmla="*/ 0 w 34"/>
                  <a:gd name="T1" fmla="*/ 0 h 31"/>
                  <a:gd name="T2" fmla="*/ 0 w 34"/>
                  <a:gd name="T3" fmla="*/ 0 h 31"/>
                  <a:gd name="T4" fmla="*/ 0 w 34"/>
                  <a:gd name="T5" fmla="*/ 0 h 31"/>
                  <a:gd name="T6" fmla="*/ 0 w 34"/>
                  <a:gd name="T7" fmla="*/ 0 h 31"/>
                  <a:gd name="T8" fmla="*/ 0 w 34"/>
                  <a:gd name="T9" fmla="*/ 0 h 31"/>
                  <a:gd name="T10" fmla="*/ 0 w 34"/>
                  <a:gd name="T11" fmla="*/ 0 h 31"/>
                  <a:gd name="T12" fmla="*/ 0 w 34"/>
                  <a:gd name="T13" fmla="*/ 0 h 31"/>
                  <a:gd name="T14" fmla="*/ 0 w 34"/>
                  <a:gd name="T15" fmla="*/ 0 h 31"/>
                  <a:gd name="T16" fmla="*/ 0 w 34"/>
                  <a:gd name="T17" fmla="*/ 0 h 31"/>
                  <a:gd name="T18" fmla="*/ 0 w 34"/>
                  <a:gd name="T19" fmla="*/ 0 h 31"/>
                  <a:gd name="T20" fmla="*/ 0 w 34"/>
                  <a:gd name="T21" fmla="*/ 0 h 31"/>
                  <a:gd name="T22" fmla="*/ 0 w 34"/>
                  <a:gd name="T23" fmla="*/ 0 h 31"/>
                  <a:gd name="T24" fmla="*/ 0 w 34"/>
                  <a:gd name="T25" fmla="*/ 0 h 31"/>
                  <a:gd name="T26" fmla="*/ 0 w 34"/>
                  <a:gd name="T27" fmla="*/ 0 h 31"/>
                  <a:gd name="T28" fmla="*/ 0 w 34"/>
                  <a:gd name="T29" fmla="*/ 0 h 3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4" h="31">
                    <a:moveTo>
                      <a:pt x="0" y="18"/>
                    </a:moveTo>
                    <a:lnTo>
                      <a:pt x="8" y="22"/>
                    </a:lnTo>
                    <a:lnTo>
                      <a:pt x="17" y="26"/>
                    </a:lnTo>
                    <a:lnTo>
                      <a:pt x="27" y="30"/>
                    </a:lnTo>
                    <a:lnTo>
                      <a:pt x="34" y="31"/>
                    </a:lnTo>
                    <a:lnTo>
                      <a:pt x="33" y="24"/>
                    </a:lnTo>
                    <a:lnTo>
                      <a:pt x="30" y="15"/>
                    </a:lnTo>
                    <a:lnTo>
                      <a:pt x="26" y="6"/>
                    </a:lnTo>
                    <a:lnTo>
                      <a:pt x="20" y="0"/>
                    </a:lnTo>
                    <a:lnTo>
                      <a:pt x="16" y="5"/>
                    </a:lnTo>
                    <a:lnTo>
                      <a:pt x="10" y="11"/>
                    </a:lnTo>
                    <a:lnTo>
                      <a:pt x="8" y="14"/>
                    </a:lnTo>
                    <a:lnTo>
                      <a:pt x="6" y="16"/>
                    </a:lnTo>
                    <a:lnTo>
                      <a:pt x="4" y="18"/>
                    </a:lnTo>
                    <a:lnTo>
                      <a:pt x="0" y="18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9" name="Freeform 297"/>
              <p:cNvSpPr>
                <a:spLocks/>
              </p:cNvSpPr>
              <p:nvPr/>
            </p:nvSpPr>
            <p:spPr bwMode="auto">
              <a:xfrm>
                <a:off x="5139" y="2418"/>
                <a:ext cx="6" cy="12"/>
              </a:xfrm>
              <a:custGeom>
                <a:avLst/>
                <a:gdLst>
                  <a:gd name="T0" fmla="*/ 0 w 20"/>
                  <a:gd name="T1" fmla="*/ 0 h 37"/>
                  <a:gd name="T2" fmla="*/ 0 w 20"/>
                  <a:gd name="T3" fmla="*/ 0 h 37"/>
                  <a:gd name="T4" fmla="*/ 0 w 20"/>
                  <a:gd name="T5" fmla="*/ 0 h 37"/>
                  <a:gd name="T6" fmla="*/ 0 w 20"/>
                  <a:gd name="T7" fmla="*/ 0 h 37"/>
                  <a:gd name="T8" fmla="*/ 0 w 20"/>
                  <a:gd name="T9" fmla="*/ 0 h 37"/>
                  <a:gd name="T10" fmla="*/ 0 w 20"/>
                  <a:gd name="T11" fmla="*/ 0 h 3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" h="37">
                    <a:moveTo>
                      <a:pt x="0" y="6"/>
                    </a:moveTo>
                    <a:lnTo>
                      <a:pt x="0" y="37"/>
                    </a:lnTo>
                    <a:lnTo>
                      <a:pt x="7" y="33"/>
                    </a:lnTo>
                    <a:lnTo>
                      <a:pt x="20" y="30"/>
                    </a:lnTo>
                    <a:lnTo>
                      <a:pt x="20" y="0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0" name="Line 298"/>
              <p:cNvSpPr>
                <a:spLocks noChangeShapeType="1"/>
              </p:cNvSpPr>
              <p:nvPr/>
            </p:nvSpPr>
            <p:spPr bwMode="auto">
              <a:xfrm>
                <a:off x="5180" y="2449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1" name="Freeform 299"/>
              <p:cNvSpPr>
                <a:spLocks/>
              </p:cNvSpPr>
              <p:nvPr/>
            </p:nvSpPr>
            <p:spPr bwMode="auto">
              <a:xfrm>
                <a:off x="5180" y="2453"/>
                <a:ext cx="4" cy="6"/>
              </a:xfrm>
              <a:custGeom>
                <a:avLst/>
                <a:gdLst>
                  <a:gd name="T0" fmla="*/ 0 w 13"/>
                  <a:gd name="T1" fmla="*/ 0 h 18"/>
                  <a:gd name="T2" fmla="*/ 0 w 13"/>
                  <a:gd name="T3" fmla="*/ 0 h 18"/>
                  <a:gd name="T4" fmla="*/ 0 w 13"/>
                  <a:gd name="T5" fmla="*/ 0 h 18"/>
                  <a:gd name="T6" fmla="*/ 0 w 13"/>
                  <a:gd name="T7" fmla="*/ 0 h 18"/>
                  <a:gd name="T8" fmla="*/ 0 w 13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" h="18">
                    <a:moveTo>
                      <a:pt x="0" y="18"/>
                    </a:moveTo>
                    <a:lnTo>
                      <a:pt x="1" y="13"/>
                    </a:lnTo>
                    <a:lnTo>
                      <a:pt x="3" y="9"/>
                    </a:lnTo>
                    <a:lnTo>
                      <a:pt x="7" y="4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2" name="Line 300"/>
              <p:cNvSpPr>
                <a:spLocks noChangeShapeType="1"/>
              </p:cNvSpPr>
              <p:nvPr/>
            </p:nvSpPr>
            <p:spPr bwMode="auto">
              <a:xfrm flipH="1" flipV="1">
                <a:off x="5178" y="2447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3" name="Freeform 301"/>
              <p:cNvSpPr>
                <a:spLocks/>
              </p:cNvSpPr>
              <p:nvPr/>
            </p:nvSpPr>
            <p:spPr bwMode="auto">
              <a:xfrm>
                <a:off x="5116" y="2564"/>
                <a:ext cx="9" cy="10"/>
              </a:xfrm>
              <a:custGeom>
                <a:avLst/>
                <a:gdLst>
                  <a:gd name="T0" fmla="*/ 0 w 27"/>
                  <a:gd name="T1" fmla="*/ 0 h 31"/>
                  <a:gd name="T2" fmla="*/ 0 w 27"/>
                  <a:gd name="T3" fmla="*/ 0 h 31"/>
                  <a:gd name="T4" fmla="*/ 0 w 27"/>
                  <a:gd name="T5" fmla="*/ 0 h 3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7" h="31">
                    <a:moveTo>
                      <a:pt x="0" y="0"/>
                    </a:moveTo>
                    <a:lnTo>
                      <a:pt x="20" y="31"/>
                    </a:lnTo>
                    <a:lnTo>
                      <a:pt x="27" y="13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4" name="Freeform 302"/>
              <p:cNvSpPr>
                <a:spLocks/>
              </p:cNvSpPr>
              <p:nvPr/>
            </p:nvSpPr>
            <p:spPr bwMode="auto">
              <a:xfrm>
                <a:off x="5119" y="2568"/>
                <a:ext cx="6" cy="1"/>
              </a:xfrm>
              <a:custGeom>
                <a:avLst/>
                <a:gdLst>
                  <a:gd name="T0" fmla="*/ 0 w 20"/>
                  <a:gd name="T1" fmla="*/ 0 h 1"/>
                  <a:gd name="T2" fmla="*/ 0 w 20"/>
                  <a:gd name="T3" fmla="*/ 0 h 1"/>
                  <a:gd name="T4" fmla="*/ 0 w 20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" h="1">
                    <a:moveTo>
                      <a:pt x="20" y="0"/>
                    </a:move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5" name="Freeform 303"/>
              <p:cNvSpPr>
                <a:spLocks/>
              </p:cNvSpPr>
              <p:nvPr/>
            </p:nvSpPr>
            <p:spPr bwMode="auto">
              <a:xfrm>
                <a:off x="5127" y="2557"/>
                <a:ext cx="12" cy="5"/>
              </a:xfrm>
              <a:custGeom>
                <a:avLst/>
                <a:gdLst>
                  <a:gd name="T0" fmla="*/ 0 w 34"/>
                  <a:gd name="T1" fmla="*/ 0 h 13"/>
                  <a:gd name="T2" fmla="*/ 0 w 34"/>
                  <a:gd name="T3" fmla="*/ 0 h 13"/>
                  <a:gd name="T4" fmla="*/ 0 w 34"/>
                  <a:gd name="T5" fmla="*/ 0 h 13"/>
                  <a:gd name="T6" fmla="*/ 0 w 34"/>
                  <a:gd name="T7" fmla="*/ 0 h 13"/>
                  <a:gd name="T8" fmla="*/ 0 w 34"/>
                  <a:gd name="T9" fmla="*/ 0 h 13"/>
                  <a:gd name="T10" fmla="*/ 0 w 34"/>
                  <a:gd name="T11" fmla="*/ 0 h 13"/>
                  <a:gd name="T12" fmla="*/ 0 w 34"/>
                  <a:gd name="T13" fmla="*/ 0 h 13"/>
                  <a:gd name="T14" fmla="*/ 0 w 34"/>
                  <a:gd name="T15" fmla="*/ 0 h 13"/>
                  <a:gd name="T16" fmla="*/ 0 w 34"/>
                  <a:gd name="T17" fmla="*/ 0 h 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4" h="13">
                    <a:moveTo>
                      <a:pt x="0" y="13"/>
                    </a:moveTo>
                    <a:lnTo>
                      <a:pt x="6" y="13"/>
                    </a:lnTo>
                    <a:lnTo>
                      <a:pt x="10" y="11"/>
                    </a:lnTo>
                    <a:lnTo>
                      <a:pt x="16" y="10"/>
                    </a:lnTo>
                    <a:lnTo>
                      <a:pt x="20" y="7"/>
                    </a:lnTo>
                    <a:lnTo>
                      <a:pt x="28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6" name="Freeform 304"/>
              <p:cNvSpPr>
                <a:spLocks/>
              </p:cNvSpPr>
              <p:nvPr/>
            </p:nvSpPr>
            <p:spPr bwMode="auto">
              <a:xfrm>
                <a:off x="5127" y="2547"/>
                <a:ext cx="12" cy="6"/>
              </a:xfrm>
              <a:custGeom>
                <a:avLst/>
                <a:gdLst>
                  <a:gd name="T0" fmla="*/ 0 w 34"/>
                  <a:gd name="T1" fmla="*/ 0 h 18"/>
                  <a:gd name="T2" fmla="*/ 0 w 34"/>
                  <a:gd name="T3" fmla="*/ 0 h 18"/>
                  <a:gd name="T4" fmla="*/ 0 w 34"/>
                  <a:gd name="T5" fmla="*/ 0 h 18"/>
                  <a:gd name="T6" fmla="*/ 0 w 34"/>
                  <a:gd name="T7" fmla="*/ 0 h 18"/>
                  <a:gd name="T8" fmla="*/ 0 w 34"/>
                  <a:gd name="T9" fmla="*/ 0 h 18"/>
                  <a:gd name="T10" fmla="*/ 0 w 34"/>
                  <a:gd name="T11" fmla="*/ 0 h 18"/>
                  <a:gd name="T12" fmla="*/ 0 w 34"/>
                  <a:gd name="T13" fmla="*/ 0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" h="18">
                    <a:moveTo>
                      <a:pt x="34" y="18"/>
                    </a:moveTo>
                    <a:lnTo>
                      <a:pt x="34" y="0"/>
                    </a:lnTo>
                    <a:lnTo>
                      <a:pt x="28" y="0"/>
                    </a:lnTo>
                    <a:lnTo>
                      <a:pt x="20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34" y="18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7" name="Freeform 305"/>
              <p:cNvSpPr>
                <a:spLocks/>
              </p:cNvSpPr>
              <p:nvPr/>
            </p:nvSpPr>
            <p:spPr bwMode="auto">
              <a:xfrm>
                <a:off x="5141" y="2535"/>
                <a:ext cx="20" cy="8"/>
              </a:xfrm>
              <a:custGeom>
                <a:avLst/>
                <a:gdLst>
                  <a:gd name="T0" fmla="*/ 0 w 59"/>
                  <a:gd name="T1" fmla="*/ 0 h 25"/>
                  <a:gd name="T2" fmla="*/ 0 w 59"/>
                  <a:gd name="T3" fmla="*/ 0 h 25"/>
                  <a:gd name="T4" fmla="*/ 0 w 59"/>
                  <a:gd name="T5" fmla="*/ 0 h 25"/>
                  <a:gd name="T6" fmla="*/ 0 w 59"/>
                  <a:gd name="T7" fmla="*/ 0 h 25"/>
                  <a:gd name="T8" fmla="*/ 0 w 59"/>
                  <a:gd name="T9" fmla="*/ 0 h 25"/>
                  <a:gd name="T10" fmla="*/ 0 w 59"/>
                  <a:gd name="T11" fmla="*/ 0 h 25"/>
                  <a:gd name="T12" fmla="*/ 0 w 59"/>
                  <a:gd name="T13" fmla="*/ 0 h 25"/>
                  <a:gd name="T14" fmla="*/ 0 w 59"/>
                  <a:gd name="T15" fmla="*/ 0 h 25"/>
                  <a:gd name="T16" fmla="*/ 0 w 59"/>
                  <a:gd name="T17" fmla="*/ 0 h 25"/>
                  <a:gd name="T18" fmla="*/ 0 w 59"/>
                  <a:gd name="T19" fmla="*/ 0 h 25"/>
                  <a:gd name="T20" fmla="*/ 0 w 59"/>
                  <a:gd name="T21" fmla="*/ 0 h 25"/>
                  <a:gd name="T22" fmla="*/ 0 w 59"/>
                  <a:gd name="T23" fmla="*/ 0 h 25"/>
                  <a:gd name="T24" fmla="*/ 0 w 59"/>
                  <a:gd name="T25" fmla="*/ 0 h 25"/>
                  <a:gd name="T26" fmla="*/ 0 w 59"/>
                  <a:gd name="T27" fmla="*/ 0 h 25"/>
                  <a:gd name="T28" fmla="*/ 0 w 59"/>
                  <a:gd name="T29" fmla="*/ 0 h 2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59" h="25">
                    <a:moveTo>
                      <a:pt x="53" y="25"/>
                    </a:moveTo>
                    <a:lnTo>
                      <a:pt x="56" y="12"/>
                    </a:lnTo>
                    <a:lnTo>
                      <a:pt x="59" y="0"/>
                    </a:lnTo>
                    <a:lnTo>
                      <a:pt x="44" y="0"/>
                    </a:lnTo>
                    <a:lnTo>
                      <a:pt x="27" y="0"/>
                    </a:lnTo>
                    <a:lnTo>
                      <a:pt x="19" y="1"/>
                    </a:lnTo>
                    <a:lnTo>
                      <a:pt x="12" y="2"/>
                    </a:lnTo>
                    <a:lnTo>
                      <a:pt x="5" y="4"/>
                    </a:lnTo>
                    <a:lnTo>
                      <a:pt x="0" y="6"/>
                    </a:lnTo>
                    <a:lnTo>
                      <a:pt x="13" y="14"/>
                    </a:lnTo>
                    <a:lnTo>
                      <a:pt x="26" y="20"/>
                    </a:lnTo>
                    <a:lnTo>
                      <a:pt x="33" y="22"/>
                    </a:lnTo>
                    <a:lnTo>
                      <a:pt x="38" y="24"/>
                    </a:lnTo>
                    <a:lnTo>
                      <a:pt x="46" y="25"/>
                    </a:lnTo>
                    <a:lnTo>
                      <a:pt x="53" y="25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8" name="Line 306"/>
              <p:cNvSpPr>
                <a:spLocks noChangeShapeType="1"/>
              </p:cNvSpPr>
              <p:nvPr/>
            </p:nvSpPr>
            <p:spPr bwMode="auto">
              <a:xfrm flipV="1">
                <a:off x="5191" y="2516"/>
                <a:ext cx="6" cy="2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77" name="Freeform 341"/>
            <p:cNvSpPr>
              <a:spLocks/>
            </p:cNvSpPr>
            <p:nvPr>
              <p:custDataLst>
                <p:tags r:id="rId58"/>
              </p:custDataLst>
            </p:nvPr>
          </p:nvSpPr>
          <p:spPr bwMode="auto">
            <a:xfrm>
              <a:off x="6791982" y="3637119"/>
              <a:ext cx="83095" cy="71895"/>
            </a:xfrm>
            <a:custGeom>
              <a:avLst/>
              <a:gdLst>
                <a:gd name="T0" fmla="*/ 0 w 133"/>
                <a:gd name="T1" fmla="*/ 2147483647 h 117"/>
                <a:gd name="T2" fmla="*/ 2147483647 w 133"/>
                <a:gd name="T3" fmla="*/ 0 h 117"/>
                <a:gd name="T4" fmla="*/ 2147483647 w 133"/>
                <a:gd name="T5" fmla="*/ 2147483647 h 117"/>
                <a:gd name="T6" fmla="*/ 2147483647 w 133"/>
                <a:gd name="T7" fmla="*/ 2147483647 h 117"/>
                <a:gd name="T8" fmla="*/ 2147483647 w 133"/>
                <a:gd name="T9" fmla="*/ 2147483647 h 117"/>
                <a:gd name="T10" fmla="*/ 2147483647 w 133"/>
                <a:gd name="T11" fmla="*/ 2147483647 h 117"/>
                <a:gd name="T12" fmla="*/ 2147483647 w 133"/>
                <a:gd name="T13" fmla="*/ 2147483647 h 117"/>
                <a:gd name="T14" fmla="*/ 2147483647 w 133"/>
                <a:gd name="T15" fmla="*/ 2147483647 h 117"/>
                <a:gd name="T16" fmla="*/ 2147483647 w 133"/>
                <a:gd name="T17" fmla="*/ 2147483647 h 117"/>
                <a:gd name="T18" fmla="*/ 2147483647 w 133"/>
                <a:gd name="T19" fmla="*/ 2147483647 h 117"/>
                <a:gd name="T20" fmla="*/ 2147483647 w 133"/>
                <a:gd name="T21" fmla="*/ 2147483647 h 117"/>
                <a:gd name="T22" fmla="*/ 2147483647 w 133"/>
                <a:gd name="T23" fmla="*/ 2147483647 h 117"/>
                <a:gd name="T24" fmla="*/ 2147483647 w 133"/>
                <a:gd name="T25" fmla="*/ 2147483647 h 117"/>
                <a:gd name="T26" fmla="*/ 2147483647 w 133"/>
                <a:gd name="T27" fmla="*/ 2147483647 h 117"/>
                <a:gd name="T28" fmla="*/ 2147483647 w 133"/>
                <a:gd name="T29" fmla="*/ 2147483647 h 117"/>
                <a:gd name="T30" fmla="*/ 2147483647 w 133"/>
                <a:gd name="T31" fmla="*/ 2147483647 h 117"/>
                <a:gd name="T32" fmla="*/ 2147483647 w 133"/>
                <a:gd name="T33" fmla="*/ 2147483647 h 117"/>
                <a:gd name="T34" fmla="*/ 2147483647 w 133"/>
                <a:gd name="T35" fmla="*/ 2147483647 h 117"/>
                <a:gd name="T36" fmla="*/ 2147483647 w 133"/>
                <a:gd name="T37" fmla="*/ 2147483647 h 117"/>
                <a:gd name="T38" fmla="*/ 2147483647 w 133"/>
                <a:gd name="T39" fmla="*/ 2147483647 h 117"/>
                <a:gd name="T40" fmla="*/ 2147483647 w 133"/>
                <a:gd name="T41" fmla="*/ 2147483647 h 117"/>
                <a:gd name="T42" fmla="*/ 2147483647 w 133"/>
                <a:gd name="T43" fmla="*/ 2147483647 h 117"/>
                <a:gd name="T44" fmla="*/ 2147483647 w 133"/>
                <a:gd name="T45" fmla="*/ 2147483647 h 117"/>
                <a:gd name="T46" fmla="*/ 2147483647 w 133"/>
                <a:gd name="T47" fmla="*/ 2147483647 h 117"/>
                <a:gd name="T48" fmla="*/ 2147483647 w 133"/>
                <a:gd name="T49" fmla="*/ 2147483647 h 117"/>
                <a:gd name="T50" fmla="*/ 0 w 133"/>
                <a:gd name="T51" fmla="*/ 2147483647 h 1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33" h="117">
                  <a:moveTo>
                    <a:pt x="0" y="19"/>
                  </a:moveTo>
                  <a:lnTo>
                    <a:pt x="72" y="0"/>
                  </a:lnTo>
                  <a:lnTo>
                    <a:pt x="81" y="6"/>
                  </a:lnTo>
                  <a:lnTo>
                    <a:pt x="91" y="14"/>
                  </a:lnTo>
                  <a:lnTo>
                    <a:pt x="101" y="25"/>
                  </a:lnTo>
                  <a:lnTo>
                    <a:pt x="109" y="37"/>
                  </a:lnTo>
                  <a:lnTo>
                    <a:pt x="118" y="49"/>
                  </a:lnTo>
                  <a:lnTo>
                    <a:pt x="126" y="62"/>
                  </a:lnTo>
                  <a:lnTo>
                    <a:pt x="128" y="68"/>
                  </a:lnTo>
                  <a:lnTo>
                    <a:pt x="130" y="74"/>
                  </a:lnTo>
                  <a:lnTo>
                    <a:pt x="131" y="80"/>
                  </a:lnTo>
                  <a:lnTo>
                    <a:pt x="133" y="86"/>
                  </a:lnTo>
                  <a:lnTo>
                    <a:pt x="131" y="92"/>
                  </a:lnTo>
                  <a:lnTo>
                    <a:pt x="128" y="97"/>
                  </a:lnTo>
                  <a:lnTo>
                    <a:pt x="124" y="102"/>
                  </a:lnTo>
                  <a:lnTo>
                    <a:pt x="118" y="107"/>
                  </a:lnTo>
                  <a:lnTo>
                    <a:pt x="113" y="111"/>
                  </a:lnTo>
                  <a:lnTo>
                    <a:pt x="107" y="114"/>
                  </a:lnTo>
                  <a:lnTo>
                    <a:pt x="103" y="117"/>
                  </a:lnTo>
                  <a:lnTo>
                    <a:pt x="100" y="117"/>
                  </a:lnTo>
                  <a:lnTo>
                    <a:pt x="72" y="95"/>
                  </a:lnTo>
                  <a:lnTo>
                    <a:pt x="45" y="70"/>
                  </a:lnTo>
                  <a:lnTo>
                    <a:pt x="32" y="58"/>
                  </a:lnTo>
                  <a:lnTo>
                    <a:pt x="18" y="46"/>
                  </a:lnTo>
                  <a:lnTo>
                    <a:pt x="8" y="33"/>
                  </a:lnTo>
                  <a:lnTo>
                    <a:pt x="0" y="1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8" name="Freeform 349"/>
            <p:cNvSpPr>
              <a:spLocks/>
            </p:cNvSpPr>
            <p:nvPr>
              <p:custDataLst>
                <p:tags r:id="rId59"/>
              </p:custDataLst>
            </p:nvPr>
          </p:nvSpPr>
          <p:spPr bwMode="auto">
            <a:xfrm>
              <a:off x="5508902" y="3434679"/>
              <a:ext cx="73319" cy="75679"/>
            </a:xfrm>
            <a:custGeom>
              <a:avLst/>
              <a:gdLst>
                <a:gd name="T0" fmla="*/ 2147483647 w 107"/>
                <a:gd name="T1" fmla="*/ 0 h 123"/>
                <a:gd name="T2" fmla="*/ 2147483647 w 107"/>
                <a:gd name="T3" fmla="*/ 2147483647 h 123"/>
                <a:gd name="T4" fmla="*/ 2147483647 w 107"/>
                <a:gd name="T5" fmla="*/ 2147483647 h 123"/>
                <a:gd name="T6" fmla="*/ 2147483647 w 107"/>
                <a:gd name="T7" fmla="*/ 2147483647 h 123"/>
                <a:gd name="T8" fmla="*/ 2147483647 w 107"/>
                <a:gd name="T9" fmla="*/ 2147483647 h 123"/>
                <a:gd name="T10" fmla="*/ 2147483647 w 107"/>
                <a:gd name="T11" fmla="*/ 2147483647 h 123"/>
                <a:gd name="T12" fmla="*/ 2147483647 w 107"/>
                <a:gd name="T13" fmla="*/ 2147483647 h 123"/>
                <a:gd name="T14" fmla="*/ 2147483647 w 107"/>
                <a:gd name="T15" fmla="*/ 2147483647 h 123"/>
                <a:gd name="T16" fmla="*/ 2147483647 w 107"/>
                <a:gd name="T17" fmla="*/ 2147483647 h 123"/>
                <a:gd name="T18" fmla="*/ 2147483647 w 107"/>
                <a:gd name="T19" fmla="*/ 2147483647 h 123"/>
                <a:gd name="T20" fmla="*/ 2147483647 w 107"/>
                <a:gd name="T21" fmla="*/ 2147483647 h 123"/>
                <a:gd name="T22" fmla="*/ 2147483647 w 107"/>
                <a:gd name="T23" fmla="*/ 2147483647 h 123"/>
                <a:gd name="T24" fmla="*/ 2147483647 w 107"/>
                <a:gd name="T25" fmla="*/ 2147483647 h 123"/>
                <a:gd name="T26" fmla="*/ 2147483647 w 107"/>
                <a:gd name="T27" fmla="*/ 2147483647 h 123"/>
                <a:gd name="T28" fmla="*/ 2147483647 w 107"/>
                <a:gd name="T29" fmla="*/ 2147483647 h 123"/>
                <a:gd name="T30" fmla="*/ 2147483647 w 107"/>
                <a:gd name="T31" fmla="*/ 2147483647 h 123"/>
                <a:gd name="T32" fmla="*/ 2147483647 w 107"/>
                <a:gd name="T33" fmla="*/ 2147483647 h 123"/>
                <a:gd name="T34" fmla="*/ 2147483647 w 107"/>
                <a:gd name="T35" fmla="*/ 2147483647 h 123"/>
                <a:gd name="T36" fmla="*/ 2147483647 w 107"/>
                <a:gd name="T37" fmla="*/ 2147483647 h 123"/>
                <a:gd name="T38" fmla="*/ 2147483647 w 107"/>
                <a:gd name="T39" fmla="*/ 2147483647 h 123"/>
                <a:gd name="T40" fmla="*/ 2147483647 w 107"/>
                <a:gd name="T41" fmla="*/ 2147483647 h 123"/>
                <a:gd name="T42" fmla="*/ 0 w 107"/>
                <a:gd name="T43" fmla="*/ 2147483647 h 123"/>
                <a:gd name="T44" fmla="*/ 2147483647 w 107"/>
                <a:gd name="T45" fmla="*/ 0 h 123"/>
                <a:gd name="T46" fmla="*/ 2147483647 w 107"/>
                <a:gd name="T47" fmla="*/ 0 h 12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7" h="123">
                  <a:moveTo>
                    <a:pt x="48" y="0"/>
                  </a:moveTo>
                  <a:lnTo>
                    <a:pt x="81" y="31"/>
                  </a:lnTo>
                  <a:lnTo>
                    <a:pt x="94" y="67"/>
                  </a:lnTo>
                  <a:lnTo>
                    <a:pt x="107" y="86"/>
                  </a:lnTo>
                  <a:lnTo>
                    <a:pt x="107" y="117"/>
                  </a:lnTo>
                  <a:lnTo>
                    <a:pt x="107" y="123"/>
                  </a:lnTo>
                  <a:lnTo>
                    <a:pt x="88" y="114"/>
                  </a:lnTo>
                  <a:lnTo>
                    <a:pt x="73" y="105"/>
                  </a:lnTo>
                  <a:lnTo>
                    <a:pt x="61" y="98"/>
                  </a:lnTo>
                  <a:lnTo>
                    <a:pt x="54" y="92"/>
                  </a:lnTo>
                  <a:lnTo>
                    <a:pt x="51" y="83"/>
                  </a:lnTo>
                  <a:lnTo>
                    <a:pt x="48" y="73"/>
                  </a:lnTo>
                  <a:lnTo>
                    <a:pt x="39" y="74"/>
                  </a:lnTo>
                  <a:lnTo>
                    <a:pt x="32" y="73"/>
                  </a:lnTo>
                  <a:lnTo>
                    <a:pt x="26" y="72"/>
                  </a:lnTo>
                  <a:lnTo>
                    <a:pt x="21" y="70"/>
                  </a:lnTo>
                  <a:lnTo>
                    <a:pt x="17" y="67"/>
                  </a:lnTo>
                  <a:lnTo>
                    <a:pt x="14" y="63"/>
                  </a:lnTo>
                  <a:lnTo>
                    <a:pt x="11" y="59"/>
                  </a:lnTo>
                  <a:lnTo>
                    <a:pt x="9" y="54"/>
                  </a:lnTo>
                  <a:lnTo>
                    <a:pt x="4" y="31"/>
                  </a:lnTo>
                  <a:lnTo>
                    <a:pt x="0" y="6"/>
                  </a:lnTo>
                  <a:lnTo>
                    <a:pt x="34" y="0"/>
                  </a:lnTo>
                  <a:lnTo>
                    <a:pt x="48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9" name="Freeform 350"/>
            <p:cNvSpPr>
              <a:spLocks/>
            </p:cNvSpPr>
            <p:nvPr>
              <p:custDataLst>
                <p:tags r:id="rId60"/>
              </p:custDataLst>
            </p:nvPr>
          </p:nvSpPr>
          <p:spPr bwMode="auto">
            <a:xfrm>
              <a:off x="6344737" y="3451706"/>
              <a:ext cx="320158" cy="145683"/>
            </a:xfrm>
            <a:custGeom>
              <a:avLst/>
              <a:gdLst>
                <a:gd name="T0" fmla="*/ 2147483647 w 471"/>
                <a:gd name="T1" fmla="*/ 2147483647 h 234"/>
                <a:gd name="T2" fmla="*/ 2147483647 w 471"/>
                <a:gd name="T3" fmla="*/ 2147483647 h 234"/>
                <a:gd name="T4" fmla="*/ 2147483647 w 471"/>
                <a:gd name="T5" fmla="*/ 2147483647 h 234"/>
                <a:gd name="T6" fmla="*/ 2147483647 w 471"/>
                <a:gd name="T7" fmla="*/ 2147483647 h 234"/>
                <a:gd name="T8" fmla="*/ 2147483647 w 471"/>
                <a:gd name="T9" fmla="*/ 2147483647 h 234"/>
                <a:gd name="T10" fmla="*/ 2147483647 w 471"/>
                <a:gd name="T11" fmla="*/ 2147483647 h 234"/>
                <a:gd name="T12" fmla="*/ 2147483647 w 471"/>
                <a:gd name="T13" fmla="*/ 2147483647 h 234"/>
                <a:gd name="T14" fmla="*/ 2147483647 w 471"/>
                <a:gd name="T15" fmla="*/ 2147483647 h 234"/>
                <a:gd name="T16" fmla="*/ 2147483647 w 471"/>
                <a:gd name="T17" fmla="*/ 2147483647 h 234"/>
                <a:gd name="T18" fmla="*/ 2147483647 w 471"/>
                <a:gd name="T19" fmla="*/ 2147483647 h 234"/>
                <a:gd name="T20" fmla="*/ 2147483647 w 471"/>
                <a:gd name="T21" fmla="*/ 2147483647 h 234"/>
                <a:gd name="T22" fmla="*/ 2147483647 w 471"/>
                <a:gd name="T23" fmla="*/ 2147483647 h 234"/>
                <a:gd name="T24" fmla="*/ 2147483647 w 471"/>
                <a:gd name="T25" fmla="*/ 2147483647 h 234"/>
                <a:gd name="T26" fmla="*/ 2147483647 w 471"/>
                <a:gd name="T27" fmla="*/ 2147483647 h 234"/>
                <a:gd name="T28" fmla="*/ 2147483647 w 471"/>
                <a:gd name="T29" fmla="*/ 2147483647 h 234"/>
                <a:gd name="T30" fmla="*/ 2147483647 w 471"/>
                <a:gd name="T31" fmla="*/ 2147483647 h 234"/>
                <a:gd name="T32" fmla="*/ 2147483647 w 471"/>
                <a:gd name="T33" fmla="*/ 2147483647 h 234"/>
                <a:gd name="T34" fmla="*/ 2147483647 w 471"/>
                <a:gd name="T35" fmla="*/ 2147483647 h 234"/>
                <a:gd name="T36" fmla="*/ 2147483647 w 471"/>
                <a:gd name="T37" fmla="*/ 2147483647 h 234"/>
                <a:gd name="T38" fmla="*/ 2147483647 w 471"/>
                <a:gd name="T39" fmla="*/ 2147483647 h 234"/>
                <a:gd name="T40" fmla="*/ 2147483647 w 471"/>
                <a:gd name="T41" fmla="*/ 2147483647 h 234"/>
                <a:gd name="T42" fmla="*/ 2147483647 w 471"/>
                <a:gd name="T43" fmla="*/ 2147483647 h 234"/>
                <a:gd name="T44" fmla="*/ 2147483647 w 471"/>
                <a:gd name="T45" fmla="*/ 2147483647 h 234"/>
                <a:gd name="T46" fmla="*/ 2147483647 w 471"/>
                <a:gd name="T47" fmla="*/ 2147483647 h 234"/>
                <a:gd name="T48" fmla="*/ 2147483647 w 471"/>
                <a:gd name="T49" fmla="*/ 2147483647 h 234"/>
                <a:gd name="T50" fmla="*/ 2147483647 w 471"/>
                <a:gd name="T51" fmla="*/ 2147483647 h 234"/>
                <a:gd name="T52" fmla="*/ 2147483647 w 471"/>
                <a:gd name="T53" fmla="*/ 2147483647 h 234"/>
                <a:gd name="T54" fmla="*/ 2147483647 w 471"/>
                <a:gd name="T55" fmla="*/ 2147483647 h 234"/>
                <a:gd name="T56" fmla="*/ 2147483647 w 471"/>
                <a:gd name="T57" fmla="*/ 2147483647 h 234"/>
                <a:gd name="T58" fmla="*/ 2147483647 w 471"/>
                <a:gd name="T59" fmla="*/ 2147483647 h 234"/>
                <a:gd name="T60" fmla="*/ 2147483647 w 471"/>
                <a:gd name="T61" fmla="*/ 2147483647 h 234"/>
                <a:gd name="T62" fmla="*/ 2147483647 w 471"/>
                <a:gd name="T63" fmla="*/ 2147483647 h 234"/>
                <a:gd name="T64" fmla="*/ 2147483647 w 471"/>
                <a:gd name="T65" fmla="*/ 2147483647 h 234"/>
                <a:gd name="T66" fmla="*/ 2147483647 w 471"/>
                <a:gd name="T67" fmla="*/ 2147483647 h 234"/>
                <a:gd name="T68" fmla="*/ 2147483647 w 471"/>
                <a:gd name="T69" fmla="*/ 2147483647 h 234"/>
                <a:gd name="T70" fmla="*/ 2147483647 w 471"/>
                <a:gd name="T71" fmla="*/ 2147483647 h 234"/>
                <a:gd name="T72" fmla="*/ 2147483647 w 471"/>
                <a:gd name="T73" fmla="*/ 2147483647 h 234"/>
                <a:gd name="T74" fmla="*/ 2147483647 w 471"/>
                <a:gd name="T75" fmla="*/ 2147483647 h 234"/>
                <a:gd name="T76" fmla="*/ 2147483647 w 471"/>
                <a:gd name="T77" fmla="*/ 2147483647 h 234"/>
                <a:gd name="T78" fmla="*/ 0 w 471"/>
                <a:gd name="T79" fmla="*/ 2147483647 h 234"/>
                <a:gd name="T80" fmla="*/ 2147483647 w 471"/>
                <a:gd name="T81" fmla="*/ 2147483647 h 234"/>
                <a:gd name="T82" fmla="*/ 2147483647 w 471"/>
                <a:gd name="T83" fmla="*/ 2147483647 h 234"/>
                <a:gd name="T84" fmla="*/ 2147483647 w 471"/>
                <a:gd name="T85" fmla="*/ 0 h 234"/>
                <a:gd name="T86" fmla="*/ 2147483647 w 471"/>
                <a:gd name="T87" fmla="*/ 2147483647 h 23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71" h="234">
                  <a:moveTo>
                    <a:pt x="159" y="30"/>
                  </a:moveTo>
                  <a:lnTo>
                    <a:pt x="106" y="67"/>
                  </a:lnTo>
                  <a:lnTo>
                    <a:pt x="126" y="86"/>
                  </a:lnTo>
                  <a:lnTo>
                    <a:pt x="166" y="86"/>
                  </a:lnTo>
                  <a:lnTo>
                    <a:pt x="218" y="98"/>
                  </a:lnTo>
                  <a:lnTo>
                    <a:pt x="272" y="105"/>
                  </a:lnTo>
                  <a:lnTo>
                    <a:pt x="325" y="92"/>
                  </a:lnTo>
                  <a:lnTo>
                    <a:pt x="372" y="86"/>
                  </a:lnTo>
                  <a:lnTo>
                    <a:pt x="379" y="86"/>
                  </a:lnTo>
                  <a:lnTo>
                    <a:pt x="383" y="95"/>
                  </a:lnTo>
                  <a:lnTo>
                    <a:pt x="388" y="105"/>
                  </a:lnTo>
                  <a:lnTo>
                    <a:pt x="391" y="114"/>
                  </a:lnTo>
                  <a:lnTo>
                    <a:pt x="392" y="123"/>
                  </a:lnTo>
                  <a:lnTo>
                    <a:pt x="406" y="124"/>
                  </a:lnTo>
                  <a:lnTo>
                    <a:pt x="418" y="126"/>
                  </a:lnTo>
                  <a:lnTo>
                    <a:pt x="424" y="129"/>
                  </a:lnTo>
                  <a:lnTo>
                    <a:pt x="428" y="131"/>
                  </a:lnTo>
                  <a:lnTo>
                    <a:pt x="433" y="134"/>
                  </a:lnTo>
                  <a:lnTo>
                    <a:pt x="437" y="137"/>
                  </a:lnTo>
                  <a:lnTo>
                    <a:pt x="441" y="141"/>
                  </a:lnTo>
                  <a:lnTo>
                    <a:pt x="445" y="146"/>
                  </a:lnTo>
                  <a:lnTo>
                    <a:pt x="448" y="151"/>
                  </a:lnTo>
                  <a:lnTo>
                    <a:pt x="450" y="156"/>
                  </a:lnTo>
                  <a:lnTo>
                    <a:pt x="455" y="170"/>
                  </a:lnTo>
                  <a:lnTo>
                    <a:pt x="458" y="184"/>
                  </a:lnTo>
                  <a:lnTo>
                    <a:pt x="471" y="190"/>
                  </a:lnTo>
                  <a:lnTo>
                    <a:pt x="359" y="190"/>
                  </a:lnTo>
                  <a:lnTo>
                    <a:pt x="350" y="202"/>
                  </a:lnTo>
                  <a:lnTo>
                    <a:pt x="338" y="217"/>
                  </a:lnTo>
                  <a:lnTo>
                    <a:pt x="330" y="224"/>
                  </a:lnTo>
                  <a:lnTo>
                    <a:pt x="324" y="229"/>
                  </a:lnTo>
                  <a:lnTo>
                    <a:pt x="317" y="233"/>
                  </a:lnTo>
                  <a:lnTo>
                    <a:pt x="312" y="234"/>
                  </a:lnTo>
                  <a:lnTo>
                    <a:pt x="306" y="233"/>
                  </a:lnTo>
                  <a:lnTo>
                    <a:pt x="302" y="232"/>
                  </a:lnTo>
                  <a:lnTo>
                    <a:pt x="298" y="230"/>
                  </a:lnTo>
                  <a:lnTo>
                    <a:pt x="294" y="228"/>
                  </a:lnTo>
                  <a:lnTo>
                    <a:pt x="292" y="224"/>
                  </a:lnTo>
                  <a:lnTo>
                    <a:pt x="290" y="220"/>
                  </a:lnTo>
                  <a:lnTo>
                    <a:pt x="289" y="216"/>
                  </a:lnTo>
                  <a:lnTo>
                    <a:pt x="287" y="210"/>
                  </a:lnTo>
                  <a:lnTo>
                    <a:pt x="284" y="199"/>
                  </a:lnTo>
                  <a:lnTo>
                    <a:pt x="282" y="187"/>
                  </a:lnTo>
                  <a:lnTo>
                    <a:pt x="278" y="174"/>
                  </a:lnTo>
                  <a:lnTo>
                    <a:pt x="272" y="160"/>
                  </a:lnTo>
                  <a:lnTo>
                    <a:pt x="269" y="155"/>
                  </a:lnTo>
                  <a:lnTo>
                    <a:pt x="265" y="151"/>
                  </a:lnTo>
                  <a:lnTo>
                    <a:pt x="258" y="148"/>
                  </a:lnTo>
                  <a:lnTo>
                    <a:pt x="253" y="144"/>
                  </a:lnTo>
                  <a:lnTo>
                    <a:pt x="246" y="141"/>
                  </a:lnTo>
                  <a:lnTo>
                    <a:pt x="240" y="137"/>
                  </a:lnTo>
                  <a:lnTo>
                    <a:pt x="236" y="133"/>
                  </a:lnTo>
                  <a:lnTo>
                    <a:pt x="233" y="129"/>
                  </a:lnTo>
                  <a:lnTo>
                    <a:pt x="224" y="140"/>
                  </a:lnTo>
                  <a:lnTo>
                    <a:pt x="213" y="154"/>
                  </a:lnTo>
                  <a:lnTo>
                    <a:pt x="207" y="162"/>
                  </a:lnTo>
                  <a:lnTo>
                    <a:pt x="203" y="170"/>
                  </a:lnTo>
                  <a:lnTo>
                    <a:pt x="200" y="177"/>
                  </a:lnTo>
                  <a:lnTo>
                    <a:pt x="199" y="184"/>
                  </a:lnTo>
                  <a:lnTo>
                    <a:pt x="188" y="190"/>
                  </a:lnTo>
                  <a:lnTo>
                    <a:pt x="177" y="195"/>
                  </a:lnTo>
                  <a:lnTo>
                    <a:pt x="167" y="201"/>
                  </a:lnTo>
                  <a:lnTo>
                    <a:pt x="157" y="207"/>
                  </a:lnTo>
                  <a:lnTo>
                    <a:pt x="147" y="213"/>
                  </a:lnTo>
                  <a:lnTo>
                    <a:pt x="135" y="218"/>
                  </a:lnTo>
                  <a:lnTo>
                    <a:pt x="130" y="219"/>
                  </a:lnTo>
                  <a:lnTo>
                    <a:pt x="122" y="221"/>
                  </a:lnTo>
                  <a:lnTo>
                    <a:pt x="114" y="222"/>
                  </a:lnTo>
                  <a:lnTo>
                    <a:pt x="106" y="222"/>
                  </a:lnTo>
                  <a:lnTo>
                    <a:pt x="97" y="221"/>
                  </a:lnTo>
                  <a:lnTo>
                    <a:pt x="89" y="220"/>
                  </a:lnTo>
                  <a:lnTo>
                    <a:pt x="82" y="217"/>
                  </a:lnTo>
                  <a:lnTo>
                    <a:pt x="76" y="213"/>
                  </a:lnTo>
                  <a:lnTo>
                    <a:pt x="63" y="205"/>
                  </a:lnTo>
                  <a:lnTo>
                    <a:pt x="46" y="197"/>
                  </a:lnTo>
                  <a:lnTo>
                    <a:pt x="59" y="197"/>
                  </a:lnTo>
                  <a:lnTo>
                    <a:pt x="72" y="166"/>
                  </a:lnTo>
                  <a:lnTo>
                    <a:pt x="59" y="135"/>
                  </a:lnTo>
                  <a:lnTo>
                    <a:pt x="39" y="117"/>
                  </a:lnTo>
                  <a:lnTo>
                    <a:pt x="0" y="98"/>
                  </a:lnTo>
                  <a:lnTo>
                    <a:pt x="13" y="86"/>
                  </a:lnTo>
                  <a:lnTo>
                    <a:pt x="53" y="80"/>
                  </a:lnTo>
                  <a:lnTo>
                    <a:pt x="66" y="49"/>
                  </a:lnTo>
                  <a:lnTo>
                    <a:pt x="86" y="30"/>
                  </a:lnTo>
                  <a:lnTo>
                    <a:pt x="93" y="6"/>
                  </a:lnTo>
                  <a:lnTo>
                    <a:pt x="133" y="0"/>
                  </a:lnTo>
                  <a:lnTo>
                    <a:pt x="153" y="12"/>
                  </a:lnTo>
                  <a:lnTo>
                    <a:pt x="166" y="42"/>
                  </a:lnTo>
                  <a:lnTo>
                    <a:pt x="159" y="3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0" name="Freeform 351"/>
            <p:cNvSpPr>
              <a:spLocks/>
            </p:cNvSpPr>
            <p:nvPr>
              <p:custDataLst>
                <p:tags r:id="rId61"/>
              </p:custDataLst>
            </p:nvPr>
          </p:nvSpPr>
          <p:spPr bwMode="auto">
            <a:xfrm>
              <a:off x="6420499" y="3366568"/>
              <a:ext cx="347043" cy="149465"/>
            </a:xfrm>
            <a:custGeom>
              <a:avLst/>
              <a:gdLst>
                <a:gd name="T0" fmla="*/ 2147483647 w 525"/>
                <a:gd name="T1" fmla="*/ 2147483647 h 241"/>
                <a:gd name="T2" fmla="*/ 2147483647 w 525"/>
                <a:gd name="T3" fmla="*/ 2147483647 h 241"/>
                <a:gd name="T4" fmla="*/ 2147483647 w 525"/>
                <a:gd name="T5" fmla="*/ 2147483647 h 241"/>
                <a:gd name="T6" fmla="*/ 2147483647 w 525"/>
                <a:gd name="T7" fmla="*/ 2147483647 h 241"/>
                <a:gd name="T8" fmla="*/ 2147483647 w 525"/>
                <a:gd name="T9" fmla="*/ 2147483647 h 241"/>
                <a:gd name="T10" fmla="*/ 2147483647 w 525"/>
                <a:gd name="T11" fmla="*/ 2147483647 h 241"/>
                <a:gd name="T12" fmla="*/ 2147483647 w 525"/>
                <a:gd name="T13" fmla="*/ 2147483647 h 241"/>
                <a:gd name="T14" fmla="*/ 2147483647 w 525"/>
                <a:gd name="T15" fmla="*/ 0 h 241"/>
                <a:gd name="T16" fmla="*/ 2147483647 w 525"/>
                <a:gd name="T17" fmla="*/ 2147483647 h 241"/>
                <a:gd name="T18" fmla="*/ 2147483647 w 525"/>
                <a:gd name="T19" fmla="*/ 2147483647 h 241"/>
                <a:gd name="T20" fmla="*/ 2147483647 w 525"/>
                <a:gd name="T21" fmla="*/ 2147483647 h 241"/>
                <a:gd name="T22" fmla="*/ 2147483647 w 525"/>
                <a:gd name="T23" fmla="*/ 2147483647 h 241"/>
                <a:gd name="T24" fmla="*/ 2147483647 w 525"/>
                <a:gd name="T25" fmla="*/ 2147483647 h 241"/>
                <a:gd name="T26" fmla="*/ 2147483647 w 525"/>
                <a:gd name="T27" fmla="*/ 2147483647 h 241"/>
                <a:gd name="T28" fmla="*/ 2147483647 w 525"/>
                <a:gd name="T29" fmla="*/ 2147483647 h 241"/>
                <a:gd name="T30" fmla="*/ 2147483647 w 525"/>
                <a:gd name="T31" fmla="*/ 2147483647 h 241"/>
                <a:gd name="T32" fmla="*/ 2147483647 w 525"/>
                <a:gd name="T33" fmla="*/ 2147483647 h 241"/>
                <a:gd name="T34" fmla="*/ 2147483647 w 525"/>
                <a:gd name="T35" fmla="*/ 2147483647 h 241"/>
                <a:gd name="T36" fmla="*/ 2147483647 w 525"/>
                <a:gd name="T37" fmla="*/ 2147483647 h 241"/>
                <a:gd name="T38" fmla="*/ 2147483647 w 525"/>
                <a:gd name="T39" fmla="*/ 2147483647 h 241"/>
                <a:gd name="T40" fmla="*/ 2147483647 w 525"/>
                <a:gd name="T41" fmla="*/ 2147483647 h 241"/>
                <a:gd name="T42" fmla="*/ 2147483647 w 525"/>
                <a:gd name="T43" fmla="*/ 2147483647 h 241"/>
                <a:gd name="T44" fmla="*/ 2147483647 w 525"/>
                <a:gd name="T45" fmla="*/ 2147483647 h 241"/>
                <a:gd name="T46" fmla="*/ 2147483647 w 525"/>
                <a:gd name="T47" fmla="*/ 2147483647 h 241"/>
                <a:gd name="T48" fmla="*/ 2147483647 w 525"/>
                <a:gd name="T49" fmla="*/ 2147483647 h 241"/>
                <a:gd name="T50" fmla="*/ 2147483647 w 525"/>
                <a:gd name="T51" fmla="*/ 2147483647 h 241"/>
                <a:gd name="T52" fmla="*/ 2147483647 w 525"/>
                <a:gd name="T53" fmla="*/ 2147483647 h 241"/>
                <a:gd name="T54" fmla="*/ 2147483647 w 525"/>
                <a:gd name="T55" fmla="*/ 2147483647 h 241"/>
                <a:gd name="T56" fmla="*/ 2147483647 w 525"/>
                <a:gd name="T57" fmla="*/ 2147483647 h 241"/>
                <a:gd name="T58" fmla="*/ 2147483647 w 525"/>
                <a:gd name="T59" fmla="*/ 2147483647 h 241"/>
                <a:gd name="T60" fmla="*/ 2147483647 w 525"/>
                <a:gd name="T61" fmla="*/ 2147483647 h 241"/>
                <a:gd name="T62" fmla="*/ 2147483647 w 525"/>
                <a:gd name="T63" fmla="*/ 2147483647 h 24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25" h="241">
                  <a:moveTo>
                    <a:pt x="60" y="178"/>
                  </a:moveTo>
                  <a:lnTo>
                    <a:pt x="106" y="185"/>
                  </a:lnTo>
                  <a:lnTo>
                    <a:pt x="140" y="178"/>
                  </a:lnTo>
                  <a:lnTo>
                    <a:pt x="173" y="148"/>
                  </a:lnTo>
                  <a:lnTo>
                    <a:pt x="133" y="123"/>
                  </a:lnTo>
                  <a:lnTo>
                    <a:pt x="93" y="105"/>
                  </a:lnTo>
                  <a:lnTo>
                    <a:pt x="73" y="123"/>
                  </a:lnTo>
                  <a:lnTo>
                    <a:pt x="47" y="117"/>
                  </a:lnTo>
                  <a:lnTo>
                    <a:pt x="33" y="93"/>
                  </a:lnTo>
                  <a:lnTo>
                    <a:pt x="66" y="61"/>
                  </a:lnTo>
                  <a:lnTo>
                    <a:pt x="40" y="55"/>
                  </a:lnTo>
                  <a:lnTo>
                    <a:pt x="40" y="43"/>
                  </a:lnTo>
                  <a:lnTo>
                    <a:pt x="66" y="19"/>
                  </a:lnTo>
                  <a:lnTo>
                    <a:pt x="112" y="25"/>
                  </a:lnTo>
                  <a:lnTo>
                    <a:pt x="173" y="49"/>
                  </a:lnTo>
                  <a:lnTo>
                    <a:pt x="186" y="0"/>
                  </a:lnTo>
                  <a:lnTo>
                    <a:pt x="232" y="12"/>
                  </a:lnTo>
                  <a:lnTo>
                    <a:pt x="312" y="19"/>
                  </a:lnTo>
                  <a:lnTo>
                    <a:pt x="372" y="25"/>
                  </a:lnTo>
                  <a:lnTo>
                    <a:pt x="439" y="25"/>
                  </a:lnTo>
                  <a:lnTo>
                    <a:pt x="519" y="49"/>
                  </a:lnTo>
                  <a:lnTo>
                    <a:pt x="525" y="55"/>
                  </a:lnTo>
                  <a:lnTo>
                    <a:pt x="522" y="62"/>
                  </a:lnTo>
                  <a:lnTo>
                    <a:pt x="519" y="69"/>
                  </a:lnTo>
                  <a:lnTo>
                    <a:pt x="514" y="76"/>
                  </a:lnTo>
                  <a:lnTo>
                    <a:pt x="510" y="82"/>
                  </a:lnTo>
                  <a:lnTo>
                    <a:pt x="504" y="87"/>
                  </a:lnTo>
                  <a:lnTo>
                    <a:pt x="499" y="92"/>
                  </a:lnTo>
                  <a:lnTo>
                    <a:pt x="492" y="96"/>
                  </a:lnTo>
                  <a:lnTo>
                    <a:pt x="485" y="99"/>
                  </a:lnTo>
                  <a:lnTo>
                    <a:pt x="466" y="101"/>
                  </a:lnTo>
                  <a:lnTo>
                    <a:pt x="442" y="103"/>
                  </a:lnTo>
                  <a:lnTo>
                    <a:pt x="430" y="105"/>
                  </a:lnTo>
                  <a:lnTo>
                    <a:pt x="418" y="107"/>
                  </a:lnTo>
                  <a:lnTo>
                    <a:pt x="412" y="109"/>
                  </a:lnTo>
                  <a:lnTo>
                    <a:pt x="407" y="111"/>
                  </a:lnTo>
                  <a:lnTo>
                    <a:pt x="402" y="114"/>
                  </a:lnTo>
                  <a:lnTo>
                    <a:pt x="399" y="117"/>
                  </a:lnTo>
                  <a:lnTo>
                    <a:pt x="394" y="124"/>
                  </a:lnTo>
                  <a:lnTo>
                    <a:pt x="387" y="136"/>
                  </a:lnTo>
                  <a:lnTo>
                    <a:pt x="383" y="142"/>
                  </a:lnTo>
                  <a:lnTo>
                    <a:pt x="378" y="147"/>
                  </a:lnTo>
                  <a:lnTo>
                    <a:pt x="373" y="151"/>
                  </a:lnTo>
                  <a:lnTo>
                    <a:pt x="365" y="154"/>
                  </a:lnTo>
                  <a:lnTo>
                    <a:pt x="341" y="160"/>
                  </a:lnTo>
                  <a:lnTo>
                    <a:pt x="305" y="166"/>
                  </a:lnTo>
                  <a:lnTo>
                    <a:pt x="287" y="170"/>
                  </a:lnTo>
                  <a:lnTo>
                    <a:pt x="273" y="173"/>
                  </a:lnTo>
                  <a:lnTo>
                    <a:pt x="263" y="176"/>
                  </a:lnTo>
                  <a:lnTo>
                    <a:pt x="260" y="178"/>
                  </a:lnTo>
                  <a:lnTo>
                    <a:pt x="260" y="186"/>
                  </a:lnTo>
                  <a:lnTo>
                    <a:pt x="261" y="192"/>
                  </a:lnTo>
                  <a:lnTo>
                    <a:pt x="262" y="197"/>
                  </a:lnTo>
                  <a:lnTo>
                    <a:pt x="263" y="203"/>
                  </a:lnTo>
                  <a:lnTo>
                    <a:pt x="267" y="212"/>
                  </a:lnTo>
                  <a:lnTo>
                    <a:pt x="273" y="222"/>
                  </a:lnTo>
                  <a:lnTo>
                    <a:pt x="266" y="222"/>
                  </a:lnTo>
                  <a:lnTo>
                    <a:pt x="219" y="228"/>
                  </a:lnTo>
                  <a:lnTo>
                    <a:pt x="166" y="241"/>
                  </a:lnTo>
                  <a:lnTo>
                    <a:pt x="112" y="234"/>
                  </a:lnTo>
                  <a:lnTo>
                    <a:pt x="60" y="222"/>
                  </a:lnTo>
                  <a:lnTo>
                    <a:pt x="20" y="222"/>
                  </a:lnTo>
                  <a:lnTo>
                    <a:pt x="0" y="203"/>
                  </a:lnTo>
                  <a:lnTo>
                    <a:pt x="53" y="166"/>
                  </a:lnTo>
                  <a:lnTo>
                    <a:pt x="60" y="17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1" name="Freeform 352"/>
            <p:cNvSpPr>
              <a:spLocks/>
            </p:cNvSpPr>
            <p:nvPr>
              <p:custDataLst>
                <p:tags r:id="rId62"/>
              </p:custDataLst>
            </p:nvPr>
          </p:nvSpPr>
          <p:spPr bwMode="auto">
            <a:xfrm>
              <a:off x="5814397" y="3385487"/>
              <a:ext cx="527896" cy="270552"/>
            </a:xfrm>
            <a:custGeom>
              <a:avLst/>
              <a:gdLst>
                <a:gd name="T0" fmla="*/ 2147483647 w 784"/>
                <a:gd name="T1" fmla="*/ 2147483647 h 430"/>
                <a:gd name="T2" fmla="*/ 2147483647 w 784"/>
                <a:gd name="T3" fmla="*/ 2147483647 h 430"/>
                <a:gd name="T4" fmla="*/ 2147483647 w 784"/>
                <a:gd name="T5" fmla="*/ 2147483647 h 430"/>
                <a:gd name="T6" fmla="*/ 2147483647 w 784"/>
                <a:gd name="T7" fmla="*/ 2147483647 h 430"/>
                <a:gd name="T8" fmla="*/ 2147483647 w 784"/>
                <a:gd name="T9" fmla="*/ 2147483647 h 430"/>
                <a:gd name="T10" fmla="*/ 2147483647 w 784"/>
                <a:gd name="T11" fmla="*/ 2147483647 h 430"/>
                <a:gd name="T12" fmla="*/ 2147483647 w 784"/>
                <a:gd name="T13" fmla="*/ 2147483647 h 430"/>
                <a:gd name="T14" fmla="*/ 2147483647 w 784"/>
                <a:gd name="T15" fmla="*/ 2147483647 h 430"/>
                <a:gd name="T16" fmla="*/ 2147483647 w 784"/>
                <a:gd name="T17" fmla="*/ 2147483647 h 430"/>
                <a:gd name="T18" fmla="*/ 2147483647 w 784"/>
                <a:gd name="T19" fmla="*/ 2147483647 h 430"/>
                <a:gd name="T20" fmla="*/ 2147483647 w 784"/>
                <a:gd name="T21" fmla="*/ 2147483647 h 430"/>
                <a:gd name="T22" fmla="*/ 2147483647 w 784"/>
                <a:gd name="T23" fmla="*/ 2147483647 h 430"/>
                <a:gd name="T24" fmla="*/ 2147483647 w 784"/>
                <a:gd name="T25" fmla="*/ 2147483647 h 430"/>
                <a:gd name="T26" fmla="*/ 2147483647 w 784"/>
                <a:gd name="T27" fmla="*/ 2147483647 h 430"/>
                <a:gd name="T28" fmla="*/ 2147483647 w 784"/>
                <a:gd name="T29" fmla="*/ 2147483647 h 430"/>
                <a:gd name="T30" fmla="*/ 2147483647 w 784"/>
                <a:gd name="T31" fmla="*/ 2147483647 h 430"/>
                <a:gd name="T32" fmla="*/ 2147483647 w 784"/>
                <a:gd name="T33" fmla="*/ 2147483647 h 430"/>
                <a:gd name="T34" fmla="*/ 2147483647 w 784"/>
                <a:gd name="T35" fmla="*/ 2147483647 h 430"/>
                <a:gd name="T36" fmla="*/ 2147483647 w 784"/>
                <a:gd name="T37" fmla="*/ 2147483647 h 430"/>
                <a:gd name="T38" fmla="*/ 2147483647 w 784"/>
                <a:gd name="T39" fmla="*/ 2147483647 h 430"/>
                <a:gd name="T40" fmla="*/ 2147483647 w 784"/>
                <a:gd name="T41" fmla="*/ 2147483647 h 430"/>
                <a:gd name="T42" fmla="*/ 2147483647 w 784"/>
                <a:gd name="T43" fmla="*/ 2147483647 h 430"/>
                <a:gd name="T44" fmla="*/ 2147483647 w 784"/>
                <a:gd name="T45" fmla="*/ 2147483647 h 430"/>
                <a:gd name="T46" fmla="*/ 2147483647 w 784"/>
                <a:gd name="T47" fmla="*/ 2147483647 h 430"/>
                <a:gd name="T48" fmla="*/ 2147483647 w 784"/>
                <a:gd name="T49" fmla="*/ 2147483647 h 430"/>
                <a:gd name="T50" fmla="*/ 2147483647 w 784"/>
                <a:gd name="T51" fmla="*/ 2147483647 h 430"/>
                <a:gd name="T52" fmla="*/ 2147483647 w 784"/>
                <a:gd name="T53" fmla="*/ 2147483647 h 430"/>
                <a:gd name="T54" fmla="*/ 2147483647 w 784"/>
                <a:gd name="T55" fmla="*/ 2147483647 h 430"/>
                <a:gd name="T56" fmla="*/ 2147483647 w 784"/>
                <a:gd name="T57" fmla="*/ 2147483647 h 430"/>
                <a:gd name="T58" fmla="*/ 2147483647 w 784"/>
                <a:gd name="T59" fmla="*/ 2147483647 h 430"/>
                <a:gd name="T60" fmla="*/ 2147483647 w 784"/>
                <a:gd name="T61" fmla="*/ 2147483647 h 430"/>
                <a:gd name="T62" fmla="*/ 2147483647 w 784"/>
                <a:gd name="T63" fmla="*/ 2147483647 h 430"/>
                <a:gd name="T64" fmla="*/ 2147483647 w 784"/>
                <a:gd name="T65" fmla="*/ 2147483647 h 430"/>
                <a:gd name="T66" fmla="*/ 2147483647 w 784"/>
                <a:gd name="T67" fmla="*/ 2147483647 h 430"/>
                <a:gd name="T68" fmla="*/ 0 w 784"/>
                <a:gd name="T69" fmla="*/ 2147483647 h 430"/>
                <a:gd name="T70" fmla="*/ 2147483647 w 784"/>
                <a:gd name="T71" fmla="*/ 2147483647 h 430"/>
                <a:gd name="T72" fmla="*/ 2147483647 w 784"/>
                <a:gd name="T73" fmla="*/ 2147483647 h 430"/>
                <a:gd name="T74" fmla="*/ 2147483647 w 784"/>
                <a:gd name="T75" fmla="*/ 2147483647 h 430"/>
                <a:gd name="T76" fmla="*/ 2147483647 w 784"/>
                <a:gd name="T77" fmla="*/ 2147483647 h 430"/>
                <a:gd name="T78" fmla="*/ 2147483647 w 784"/>
                <a:gd name="T79" fmla="*/ 2147483647 h 430"/>
                <a:gd name="T80" fmla="*/ 2147483647 w 784"/>
                <a:gd name="T81" fmla="*/ 2147483647 h 430"/>
                <a:gd name="T82" fmla="*/ 2147483647 w 784"/>
                <a:gd name="T83" fmla="*/ 2147483647 h 430"/>
                <a:gd name="T84" fmla="*/ 2147483647 w 784"/>
                <a:gd name="T85" fmla="*/ 2147483647 h 430"/>
                <a:gd name="T86" fmla="*/ 2147483647 w 784"/>
                <a:gd name="T87" fmla="*/ 2147483647 h 430"/>
                <a:gd name="T88" fmla="*/ 2147483647 w 784"/>
                <a:gd name="T89" fmla="*/ 2147483647 h 430"/>
                <a:gd name="T90" fmla="*/ 2147483647 w 784"/>
                <a:gd name="T91" fmla="*/ 2147483647 h 430"/>
                <a:gd name="T92" fmla="*/ 2147483647 w 784"/>
                <a:gd name="T93" fmla="*/ 2147483647 h 430"/>
                <a:gd name="T94" fmla="*/ 2147483647 w 784"/>
                <a:gd name="T95" fmla="*/ 2147483647 h 430"/>
                <a:gd name="T96" fmla="*/ 2147483647 w 784"/>
                <a:gd name="T97" fmla="*/ 2147483647 h 430"/>
                <a:gd name="T98" fmla="*/ 2147483647 w 784"/>
                <a:gd name="T99" fmla="*/ 0 h 430"/>
                <a:gd name="T100" fmla="*/ 2147483647 w 784"/>
                <a:gd name="T101" fmla="*/ 2147483647 h 430"/>
                <a:gd name="T102" fmla="*/ 2147483647 w 784"/>
                <a:gd name="T103" fmla="*/ 2147483647 h 430"/>
                <a:gd name="T104" fmla="*/ 2147483647 w 784"/>
                <a:gd name="T105" fmla="*/ 2147483647 h 430"/>
                <a:gd name="T106" fmla="*/ 2147483647 w 784"/>
                <a:gd name="T107" fmla="*/ 2147483647 h 430"/>
                <a:gd name="T108" fmla="*/ 2147483647 w 784"/>
                <a:gd name="T109" fmla="*/ 2147483647 h 43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4" h="430">
                  <a:moveTo>
                    <a:pt x="778" y="295"/>
                  </a:moveTo>
                  <a:lnTo>
                    <a:pt x="772" y="294"/>
                  </a:lnTo>
                  <a:lnTo>
                    <a:pt x="768" y="292"/>
                  </a:lnTo>
                  <a:lnTo>
                    <a:pt x="762" y="292"/>
                  </a:lnTo>
                  <a:lnTo>
                    <a:pt x="757" y="292"/>
                  </a:lnTo>
                  <a:lnTo>
                    <a:pt x="751" y="293"/>
                  </a:lnTo>
                  <a:lnTo>
                    <a:pt x="745" y="295"/>
                  </a:lnTo>
                  <a:lnTo>
                    <a:pt x="738" y="298"/>
                  </a:lnTo>
                  <a:lnTo>
                    <a:pt x="731" y="302"/>
                  </a:lnTo>
                  <a:lnTo>
                    <a:pt x="727" y="303"/>
                  </a:lnTo>
                  <a:lnTo>
                    <a:pt x="725" y="305"/>
                  </a:lnTo>
                  <a:lnTo>
                    <a:pt x="723" y="308"/>
                  </a:lnTo>
                  <a:lnTo>
                    <a:pt x="721" y="312"/>
                  </a:lnTo>
                  <a:lnTo>
                    <a:pt x="718" y="322"/>
                  </a:lnTo>
                  <a:lnTo>
                    <a:pt x="717" y="332"/>
                  </a:lnTo>
                  <a:lnTo>
                    <a:pt x="716" y="343"/>
                  </a:lnTo>
                  <a:lnTo>
                    <a:pt x="714" y="354"/>
                  </a:lnTo>
                  <a:lnTo>
                    <a:pt x="713" y="360"/>
                  </a:lnTo>
                  <a:lnTo>
                    <a:pt x="711" y="365"/>
                  </a:lnTo>
                  <a:lnTo>
                    <a:pt x="708" y="370"/>
                  </a:lnTo>
                  <a:lnTo>
                    <a:pt x="704" y="376"/>
                  </a:lnTo>
                  <a:lnTo>
                    <a:pt x="694" y="385"/>
                  </a:lnTo>
                  <a:lnTo>
                    <a:pt x="683" y="394"/>
                  </a:lnTo>
                  <a:lnTo>
                    <a:pt x="671" y="402"/>
                  </a:lnTo>
                  <a:lnTo>
                    <a:pt x="659" y="409"/>
                  </a:lnTo>
                  <a:lnTo>
                    <a:pt x="647" y="416"/>
                  </a:lnTo>
                  <a:lnTo>
                    <a:pt x="633" y="420"/>
                  </a:lnTo>
                  <a:lnTo>
                    <a:pt x="626" y="422"/>
                  </a:lnTo>
                  <a:lnTo>
                    <a:pt x="620" y="424"/>
                  </a:lnTo>
                  <a:lnTo>
                    <a:pt x="612" y="424"/>
                  </a:lnTo>
                  <a:lnTo>
                    <a:pt x="604" y="425"/>
                  </a:lnTo>
                  <a:lnTo>
                    <a:pt x="596" y="426"/>
                  </a:lnTo>
                  <a:lnTo>
                    <a:pt x="587" y="429"/>
                  </a:lnTo>
                  <a:lnTo>
                    <a:pt x="581" y="430"/>
                  </a:lnTo>
                  <a:lnTo>
                    <a:pt x="575" y="430"/>
                  </a:lnTo>
                  <a:lnTo>
                    <a:pt x="567" y="428"/>
                  </a:lnTo>
                  <a:lnTo>
                    <a:pt x="558" y="425"/>
                  </a:lnTo>
                  <a:lnTo>
                    <a:pt x="553" y="406"/>
                  </a:lnTo>
                  <a:lnTo>
                    <a:pt x="545" y="388"/>
                  </a:lnTo>
                  <a:lnTo>
                    <a:pt x="537" y="367"/>
                  </a:lnTo>
                  <a:lnTo>
                    <a:pt x="532" y="345"/>
                  </a:lnTo>
                  <a:lnTo>
                    <a:pt x="515" y="344"/>
                  </a:lnTo>
                  <a:lnTo>
                    <a:pt x="501" y="342"/>
                  </a:lnTo>
                  <a:lnTo>
                    <a:pt x="489" y="339"/>
                  </a:lnTo>
                  <a:lnTo>
                    <a:pt x="478" y="334"/>
                  </a:lnTo>
                  <a:lnTo>
                    <a:pt x="467" y="329"/>
                  </a:lnTo>
                  <a:lnTo>
                    <a:pt x="458" y="323"/>
                  </a:lnTo>
                  <a:lnTo>
                    <a:pt x="448" y="315"/>
                  </a:lnTo>
                  <a:lnTo>
                    <a:pt x="439" y="308"/>
                  </a:lnTo>
                  <a:lnTo>
                    <a:pt x="429" y="301"/>
                  </a:lnTo>
                  <a:lnTo>
                    <a:pt x="417" y="294"/>
                  </a:lnTo>
                  <a:lnTo>
                    <a:pt x="404" y="287"/>
                  </a:lnTo>
                  <a:lnTo>
                    <a:pt x="389" y="280"/>
                  </a:lnTo>
                  <a:lnTo>
                    <a:pt x="373" y="274"/>
                  </a:lnTo>
                  <a:lnTo>
                    <a:pt x="354" y="268"/>
                  </a:lnTo>
                  <a:lnTo>
                    <a:pt x="331" y="262"/>
                  </a:lnTo>
                  <a:lnTo>
                    <a:pt x="306" y="258"/>
                  </a:lnTo>
                  <a:lnTo>
                    <a:pt x="212" y="258"/>
                  </a:lnTo>
                  <a:lnTo>
                    <a:pt x="204" y="267"/>
                  </a:lnTo>
                  <a:lnTo>
                    <a:pt x="182" y="283"/>
                  </a:lnTo>
                  <a:lnTo>
                    <a:pt x="171" y="292"/>
                  </a:lnTo>
                  <a:lnTo>
                    <a:pt x="160" y="300"/>
                  </a:lnTo>
                  <a:lnTo>
                    <a:pt x="151" y="306"/>
                  </a:lnTo>
                  <a:lnTo>
                    <a:pt x="146" y="308"/>
                  </a:lnTo>
                  <a:lnTo>
                    <a:pt x="137" y="308"/>
                  </a:lnTo>
                  <a:lnTo>
                    <a:pt x="127" y="308"/>
                  </a:lnTo>
                  <a:lnTo>
                    <a:pt x="119" y="308"/>
                  </a:lnTo>
                  <a:lnTo>
                    <a:pt x="113" y="308"/>
                  </a:lnTo>
                  <a:lnTo>
                    <a:pt x="66" y="252"/>
                  </a:lnTo>
                  <a:lnTo>
                    <a:pt x="66" y="237"/>
                  </a:lnTo>
                  <a:lnTo>
                    <a:pt x="66" y="223"/>
                  </a:lnTo>
                  <a:lnTo>
                    <a:pt x="66" y="204"/>
                  </a:lnTo>
                  <a:lnTo>
                    <a:pt x="66" y="179"/>
                  </a:lnTo>
                  <a:lnTo>
                    <a:pt x="53" y="179"/>
                  </a:lnTo>
                  <a:lnTo>
                    <a:pt x="40" y="179"/>
                  </a:lnTo>
                  <a:lnTo>
                    <a:pt x="42" y="185"/>
                  </a:lnTo>
                  <a:lnTo>
                    <a:pt x="42" y="192"/>
                  </a:lnTo>
                  <a:lnTo>
                    <a:pt x="42" y="199"/>
                  </a:lnTo>
                  <a:lnTo>
                    <a:pt x="41" y="205"/>
                  </a:lnTo>
                  <a:lnTo>
                    <a:pt x="39" y="212"/>
                  </a:lnTo>
                  <a:lnTo>
                    <a:pt x="36" y="218"/>
                  </a:lnTo>
                  <a:lnTo>
                    <a:pt x="31" y="223"/>
                  </a:lnTo>
                  <a:lnTo>
                    <a:pt x="27" y="228"/>
                  </a:lnTo>
                  <a:lnTo>
                    <a:pt x="30" y="221"/>
                  </a:lnTo>
                  <a:lnTo>
                    <a:pt x="32" y="215"/>
                  </a:lnTo>
                  <a:lnTo>
                    <a:pt x="32" y="208"/>
                  </a:lnTo>
                  <a:lnTo>
                    <a:pt x="31" y="203"/>
                  </a:lnTo>
                  <a:lnTo>
                    <a:pt x="29" y="191"/>
                  </a:lnTo>
                  <a:lnTo>
                    <a:pt x="27" y="179"/>
                  </a:lnTo>
                  <a:lnTo>
                    <a:pt x="27" y="174"/>
                  </a:lnTo>
                  <a:lnTo>
                    <a:pt x="29" y="170"/>
                  </a:lnTo>
                  <a:lnTo>
                    <a:pt x="31" y="167"/>
                  </a:lnTo>
                  <a:lnTo>
                    <a:pt x="33" y="163"/>
                  </a:lnTo>
                  <a:lnTo>
                    <a:pt x="36" y="160"/>
                  </a:lnTo>
                  <a:lnTo>
                    <a:pt x="38" y="156"/>
                  </a:lnTo>
                  <a:lnTo>
                    <a:pt x="40" y="152"/>
                  </a:lnTo>
                  <a:lnTo>
                    <a:pt x="40" y="147"/>
                  </a:lnTo>
                  <a:lnTo>
                    <a:pt x="31" y="136"/>
                  </a:lnTo>
                  <a:lnTo>
                    <a:pt x="27" y="129"/>
                  </a:lnTo>
                  <a:lnTo>
                    <a:pt x="20" y="129"/>
                  </a:lnTo>
                  <a:lnTo>
                    <a:pt x="11" y="128"/>
                  </a:lnTo>
                  <a:lnTo>
                    <a:pt x="7" y="126"/>
                  </a:lnTo>
                  <a:lnTo>
                    <a:pt x="4" y="124"/>
                  </a:lnTo>
                  <a:lnTo>
                    <a:pt x="1" y="121"/>
                  </a:lnTo>
                  <a:lnTo>
                    <a:pt x="0" y="117"/>
                  </a:lnTo>
                  <a:lnTo>
                    <a:pt x="0" y="113"/>
                  </a:lnTo>
                  <a:lnTo>
                    <a:pt x="1" y="108"/>
                  </a:lnTo>
                  <a:lnTo>
                    <a:pt x="3" y="104"/>
                  </a:lnTo>
                  <a:lnTo>
                    <a:pt x="5" y="100"/>
                  </a:lnTo>
                  <a:lnTo>
                    <a:pt x="8" y="96"/>
                  </a:lnTo>
                  <a:lnTo>
                    <a:pt x="11" y="94"/>
                  </a:lnTo>
                  <a:lnTo>
                    <a:pt x="16" y="92"/>
                  </a:lnTo>
                  <a:lnTo>
                    <a:pt x="20" y="92"/>
                  </a:lnTo>
                  <a:lnTo>
                    <a:pt x="27" y="92"/>
                  </a:lnTo>
                  <a:lnTo>
                    <a:pt x="32" y="94"/>
                  </a:lnTo>
                  <a:lnTo>
                    <a:pt x="37" y="96"/>
                  </a:lnTo>
                  <a:lnTo>
                    <a:pt x="41" y="99"/>
                  </a:lnTo>
                  <a:lnTo>
                    <a:pt x="45" y="101"/>
                  </a:lnTo>
                  <a:lnTo>
                    <a:pt x="51" y="103"/>
                  </a:lnTo>
                  <a:lnTo>
                    <a:pt x="57" y="104"/>
                  </a:lnTo>
                  <a:lnTo>
                    <a:pt x="66" y="105"/>
                  </a:lnTo>
                  <a:lnTo>
                    <a:pt x="67" y="99"/>
                  </a:lnTo>
                  <a:lnTo>
                    <a:pt x="71" y="92"/>
                  </a:lnTo>
                  <a:lnTo>
                    <a:pt x="75" y="87"/>
                  </a:lnTo>
                  <a:lnTo>
                    <a:pt x="79" y="82"/>
                  </a:lnTo>
                  <a:lnTo>
                    <a:pt x="83" y="77"/>
                  </a:lnTo>
                  <a:lnTo>
                    <a:pt x="86" y="71"/>
                  </a:lnTo>
                  <a:lnTo>
                    <a:pt x="87" y="67"/>
                  </a:lnTo>
                  <a:lnTo>
                    <a:pt x="87" y="64"/>
                  </a:lnTo>
                  <a:lnTo>
                    <a:pt x="87" y="60"/>
                  </a:lnTo>
                  <a:lnTo>
                    <a:pt x="86" y="56"/>
                  </a:lnTo>
                  <a:lnTo>
                    <a:pt x="78" y="55"/>
                  </a:lnTo>
                  <a:lnTo>
                    <a:pt x="71" y="54"/>
                  </a:lnTo>
                  <a:lnTo>
                    <a:pt x="63" y="52"/>
                  </a:lnTo>
                  <a:lnTo>
                    <a:pt x="55" y="49"/>
                  </a:lnTo>
                  <a:lnTo>
                    <a:pt x="52" y="47"/>
                  </a:lnTo>
                  <a:lnTo>
                    <a:pt x="50" y="44"/>
                  </a:lnTo>
                  <a:lnTo>
                    <a:pt x="47" y="40"/>
                  </a:lnTo>
                  <a:lnTo>
                    <a:pt x="44" y="37"/>
                  </a:lnTo>
                  <a:lnTo>
                    <a:pt x="42" y="33"/>
                  </a:lnTo>
                  <a:lnTo>
                    <a:pt x="41" y="28"/>
                  </a:lnTo>
                  <a:lnTo>
                    <a:pt x="40" y="24"/>
                  </a:lnTo>
                  <a:lnTo>
                    <a:pt x="40" y="18"/>
                  </a:lnTo>
                  <a:lnTo>
                    <a:pt x="107" y="43"/>
                  </a:lnTo>
                  <a:lnTo>
                    <a:pt x="133" y="80"/>
                  </a:lnTo>
                  <a:lnTo>
                    <a:pt x="179" y="86"/>
                  </a:lnTo>
                  <a:lnTo>
                    <a:pt x="219" y="74"/>
                  </a:lnTo>
                  <a:lnTo>
                    <a:pt x="212" y="43"/>
                  </a:lnTo>
                  <a:lnTo>
                    <a:pt x="253" y="24"/>
                  </a:lnTo>
                  <a:lnTo>
                    <a:pt x="273" y="0"/>
                  </a:lnTo>
                  <a:lnTo>
                    <a:pt x="306" y="6"/>
                  </a:lnTo>
                  <a:lnTo>
                    <a:pt x="339" y="24"/>
                  </a:lnTo>
                  <a:lnTo>
                    <a:pt x="373" y="43"/>
                  </a:lnTo>
                  <a:lnTo>
                    <a:pt x="386" y="80"/>
                  </a:lnTo>
                  <a:lnTo>
                    <a:pt x="425" y="92"/>
                  </a:lnTo>
                  <a:lnTo>
                    <a:pt x="465" y="92"/>
                  </a:lnTo>
                  <a:lnTo>
                    <a:pt x="512" y="141"/>
                  </a:lnTo>
                  <a:lnTo>
                    <a:pt x="545" y="179"/>
                  </a:lnTo>
                  <a:lnTo>
                    <a:pt x="591" y="210"/>
                  </a:lnTo>
                  <a:lnTo>
                    <a:pt x="632" y="222"/>
                  </a:lnTo>
                  <a:lnTo>
                    <a:pt x="678" y="252"/>
                  </a:lnTo>
                  <a:lnTo>
                    <a:pt x="724" y="265"/>
                  </a:lnTo>
                  <a:lnTo>
                    <a:pt x="758" y="277"/>
                  </a:lnTo>
                  <a:lnTo>
                    <a:pt x="784" y="289"/>
                  </a:lnTo>
                  <a:lnTo>
                    <a:pt x="778" y="29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2" name="Freeform 355"/>
            <p:cNvSpPr>
              <a:spLocks/>
            </p:cNvSpPr>
            <p:nvPr>
              <p:custDataLst>
                <p:tags r:id="rId63"/>
              </p:custDataLst>
            </p:nvPr>
          </p:nvSpPr>
          <p:spPr bwMode="auto">
            <a:xfrm>
              <a:off x="4800153" y="4123357"/>
              <a:ext cx="632986" cy="728410"/>
            </a:xfrm>
            <a:custGeom>
              <a:avLst/>
              <a:gdLst>
                <a:gd name="T0" fmla="*/ 2147483647 w 943"/>
                <a:gd name="T1" fmla="*/ 2147483647 h 1172"/>
                <a:gd name="T2" fmla="*/ 2147483647 w 943"/>
                <a:gd name="T3" fmla="*/ 2147483647 h 1172"/>
                <a:gd name="T4" fmla="*/ 2147483647 w 943"/>
                <a:gd name="T5" fmla="*/ 2147483647 h 1172"/>
                <a:gd name="T6" fmla="*/ 2147483647 w 943"/>
                <a:gd name="T7" fmla="*/ 2147483647 h 1172"/>
                <a:gd name="T8" fmla="*/ 2147483647 w 943"/>
                <a:gd name="T9" fmla="*/ 2147483647 h 1172"/>
                <a:gd name="T10" fmla="*/ 2147483647 w 943"/>
                <a:gd name="T11" fmla="*/ 2147483647 h 1172"/>
                <a:gd name="T12" fmla="*/ 2147483647 w 943"/>
                <a:gd name="T13" fmla="*/ 2147483647 h 1172"/>
                <a:gd name="T14" fmla="*/ 2147483647 w 943"/>
                <a:gd name="T15" fmla="*/ 2147483647 h 1172"/>
                <a:gd name="T16" fmla="*/ 2147483647 w 943"/>
                <a:gd name="T17" fmla="*/ 2147483647 h 1172"/>
                <a:gd name="T18" fmla="*/ 2147483647 w 943"/>
                <a:gd name="T19" fmla="*/ 2147483647 h 1172"/>
                <a:gd name="T20" fmla="*/ 2147483647 w 943"/>
                <a:gd name="T21" fmla="*/ 2147483647 h 1172"/>
                <a:gd name="T22" fmla="*/ 2147483647 w 943"/>
                <a:gd name="T23" fmla="*/ 2147483647 h 1172"/>
                <a:gd name="T24" fmla="*/ 2147483647 w 943"/>
                <a:gd name="T25" fmla="*/ 2147483647 h 1172"/>
                <a:gd name="T26" fmla="*/ 2147483647 w 943"/>
                <a:gd name="T27" fmla="*/ 2147483647 h 1172"/>
                <a:gd name="T28" fmla="*/ 2147483647 w 943"/>
                <a:gd name="T29" fmla="*/ 2147483647 h 1172"/>
                <a:gd name="T30" fmla="*/ 2147483647 w 943"/>
                <a:gd name="T31" fmla="*/ 2147483647 h 1172"/>
                <a:gd name="T32" fmla="*/ 2147483647 w 943"/>
                <a:gd name="T33" fmla="*/ 2147483647 h 1172"/>
                <a:gd name="T34" fmla="*/ 2147483647 w 943"/>
                <a:gd name="T35" fmla="*/ 2147483647 h 1172"/>
                <a:gd name="T36" fmla="*/ 2147483647 w 943"/>
                <a:gd name="T37" fmla="*/ 2147483647 h 1172"/>
                <a:gd name="T38" fmla="*/ 2147483647 w 943"/>
                <a:gd name="T39" fmla="*/ 2147483647 h 1172"/>
                <a:gd name="T40" fmla="*/ 2147483647 w 943"/>
                <a:gd name="T41" fmla="*/ 2147483647 h 1172"/>
                <a:gd name="T42" fmla="*/ 2147483647 w 943"/>
                <a:gd name="T43" fmla="*/ 2147483647 h 1172"/>
                <a:gd name="T44" fmla="*/ 2147483647 w 943"/>
                <a:gd name="T45" fmla="*/ 2147483647 h 1172"/>
                <a:gd name="T46" fmla="*/ 2147483647 w 943"/>
                <a:gd name="T47" fmla="*/ 2147483647 h 1172"/>
                <a:gd name="T48" fmla="*/ 2147483647 w 943"/>
                <a:gd name="T49" fmla="*/ 2147483647 h 1172"/>
                <a:gd name="T50" fmla="*/ 2147483647 w 943"/>
                <a:gd name="T51" fmla="*/ 2147483647 h 1172"/>
                <a:gd name="T52" fmla="*/ 2147483647 w 943"/>
                <a:gd name="T53" fmla="*/ 2147483647 h 1172"/>
                <a:gd name="T54" fmla="*/ 2147483647 w 943"/>
                <a:gd name="T55" fmla="*/ 2147483647 h 1172"/>
                <a:gd name="T56" fmla="*/ 2147483647 w 943"/>
                <a:gd name="T57" fmla="*/ 2147483647 h 1172"/>
                <a:gd name="T58" fmla="*/ 2147483647 w 943"/>
                <a:gd name="T59" fmla="*/ 2147483647 h 1172"/>
                <a:gd name="T60" fmla="*/ 2147483647 w 943"/>
                <a:gd name="T61" fmla="*/ 2147483647 h 1172"/>
                <a:gd name="T62" fmla="*/ 2147483647 w 943"/>
                <a:gd name="T63" fmla="*/ 2147483647 h 1172"/>
                <a:gd name="T64" fmla="*/ 2147483647 w 943"/>
                <a:gd name="T65" fmla="*/ 2147483647 h 1172"/>
                <a:gd name="T66" fmla="*/ 2147483647 w 943"/>
                <a:gd name="T67" fmla="*/ 2147483647 h 1172"/>
                <a:gd name="T68" fmla="*/ 2147483647 w 943"/>
                <a:gd name="T69" fmla="*/ 2147483647 h 1172"/>
                <a:gd name="T70" fmla="*/ 2147483647 w 943"/>
                <a:gd name="T71" fmla="*/ 2147483647 h 1172"/>
                <a:gd name="T72" fmla="*/ 2147483647 w 943"/>
                <a:gd name="T73" fmla="*/ 2147483647 h 1172"/>
                <a:gd name="T74" fmla="*/ 2147483647 w 943"/>
                <a:gd name="T75" fmla="*/ 2147483647 h 1172"/>
                <a:gd name="T76" fmla="*/ 2147483647 w 943"/>
                <a:gd name="T77" fmla="*/ 2147483647 h 1172"/>
                <a:gd name="T78" fmla="*/ 2147483647 w 943"/>
                <a:gd name="T79" fmla="*/ 2147483647 h 1172"/>
                <a:gd name="T80" fmla="*/ 2147483647 w 943"/>
                <a:gd name="T81" fmla="*/ 2147483647 h 1172"/>
                <a:gd name="T82" fmla="*/ 2147483647 w 943"/>
                <a:gd name="T83" fmla="*/ 2147483647 h 1172"/>
                <a:gd name="T84" fmla="*/ 2147483647 w 943"/>
                <a:gd name="T85" fmla="*/ 2147483647 h 1172"/>
                <a:gd name="T86" fmla="*/ 2147483647 w 943"/>
                <a:gd name="T87" fmla="*/ 2147483647 h 1172"/>
                <a:gd name="T88" fmla="*/ 2147483647 w 943"/>
                <a:gd name="T89" fmla="*/ 2147483647 h 1172"/>
                <a:gd name="T90" fmla="*/ 2147483647 w 943"/>
                <a:gd name="T91" fmla="*/ 2147483647 h 1172"/>
                <a:gd name="T92" fmla="*/ 2147483647 w 943"/>
                <a:gd name="T93" fmla="*/ 2147483647 h 1172"/>
                <a:gd name="T94" fmla="*/ 2147483647 w 943"/>
                <a:gd name="T95" fmla="*/ 2147483647 h 1172"/>
                <a:gd name="T96" fmla="*/ 2147483647 w 943"/>
                <a:gd name="T97" fmla="*/ 2147483647 h 1172"/>
                <a:gd name="T98" fmla="*/ 2147483647 w 943"/>
                <a:gd name="T99" fmla="*/ 2147483647 h 1172"/>
                <a:gd name="T100" fmla="*/ 2147483647 w 943"/>
                <a:gd name="T101" fmla="*/ 2147483647 h 1172"/>
                <a:gd name="T102" fmla="*/ 2147483647 w 943"/>
                <a:gd name="T103" fmla="*/ 2147483647 h 11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943" h="1172">
                  <a:moveTo>
                    <a:pt x="711" y="30"/>
                  </a:moveTo>
                  <a:lnTo>
                    <a:pt x="715" y="25"/>
                  </a:lnTo>
                  <a:lnTo>
                    <a:pt x="728" y="15"/>
                  </a:lnTo>
                  <a:lnTo>
                    <a:pt x="735" y="9"/>
                  </a:lnTo>
                  <a:lnTo>
                    <a:pt x="742" y="5"/>
                  </a:lnTo>
                  <a:lnTo>
                    <a:pt x="747" y="1"/>
                  </a:lnTo>
                  <a:lnTo>
                    <a:pt x="751" y="0"/>
                  </a:lnTo>
                  <a:lnTo>
                    <a:pt x="755" y="10"/>
                  </a:lnTo>
                  <a:lnTo>
                    <a:pt x="759" y="17"/>
                  </a:lnTo>
                  <a:lnTo>
                    <a:pt x="765" y="23"/>
                  </a:lnTo>
                  <a:lnTo>
                    <a:pt x="769" y="26"/>
                  </a:lnTo>
                  <a:lnTo>
                    <a:pt x="776" y="28"/>
                  </a:lnTo>
                  <a:lnTo>
                    <a:pt x="784" y="30"/>
                  </a:lnTo>
                  <a:lnTo>
                    <a:pt x="792" y="30"/>
                  </a:lnTo>
                  <a:lnTo>
                    <a:pt x="803" y="30"/>
                  </a:lnTo>
                  <a:lnTo>
                    <a:pt x="804" y="40"/>
                  </a:lnTo>
                  <a:lnTo>
                    <a:pt x="808" y="48"/>
                  </a:lnTo>
                  <a:lnTo>
                    <a:pt x="810" y="51"/>
                  </a:lnTo>
                  <a:lnTo>
                    <a:pt x="812" y="53"/>
                  </a:lnTo>
                  <a:lnTo>
                    <a:pt x="814" y="55"/>
                  </a:lnTo>
                  <a:lnTo>
                    <a:pt x="816" y="55"/>
                  </a:lnTo>
                  <a:lnTo>
                    <a:pt x="823" y="76"/>
                  </a:lnTo>
                  <a:lnTo>
                    <a:pt x="830" y="94"/>
                  </a:lnTo>
                  <a:lnTo>
                    <a:pt x="832" y="102"/>
                  </a:lnTo>
                  <a:lnTo>
                    <a:pt x="835" y="109"/>
                  </a:lnTo>
                  <a:lnTo>
                    <a:pt x="836" y="116"/>
                  </a:lnTo>
                  <a:lnTo>
                    <a:pt x="837" y="123"/>
                  </a:lnTo>
                  <a:lnTo>
                    <a:pt x="836" y="150"/>
                  </a:lnTo>
                  <a:lnTo>
                    <a:pt x="836" y="175"/>
                  </a:lnTo>
                  <a:lnTo>
                    <a:pt x="837" y="187"/>
                  </a:lnTo>
                  <a:lnTo>
                    <a:pt x="838" y="200"/>
                  </a:lnTo>
                  <a:lnTo>
                    <a:pt x="842" y="211"/>
                  </a:lnTo>
                  <a:lnTo>
                    <a:pt x="845" y="222"/>
                  </a:lnTo>
                  <a:lnTo>
                    <a:pt x="851" y="232"/>
                  </a:lnTo>
                  <a:lnTo>
                    <a:pt x="857" y="243"/>
                  </a:lnTo>
                  <a:lnTo>
                    <a:pt x="866" y="253"/>
                  </a:lnTo>
                  <a:lnTo>
                    <a:pt x="876" y="264"/>
                  </a:lnTo>
                  <a:lnTo>
                    <a:pt x="889" y="273"/>
                  </a:lnTo>
                  <a:lnTo>
                    <a:pt x="904" y="283"/>
                  </a:lnTo>
                  <a:lnTo>
                    <a:pt x="922" y="292"/>
                  </a:lnTo>
                  <a:lnTo>
                    <a:pt x="943" y="301"/>
                  </a:lnTo>
                  <a:lnTo>
                    <a:pt x="928" y="314"/>
                  </a:lnTo>
                  <a:lnTo>
                    <a:pt x="913" y="328"/>
                  </a:lnTo>
                  <a:lnTo>
                    <a:pt x="896" y="344"/>
                  </a:lnTo>
                  <a:lnTo>
                    <a:pt x="879" y="361"/>
                  </a:lnTo>
                  <a:lnTo>
                    <a:pt x="871" y="370"/>
                  </a:lnTo>
                  <a:lnTo>
                    <a:pt x="865" y="380"/>
                  </a:lnTo>
                  <a:lnTo>
                    <a:pt x="859" y="389"/>
                  </a:lnTo>
                  <a:lnTo>
                    <a:pt x="854" y="399"/>
                  </a:lnTo>
                  <a:lnTo>
                    <a:pt x="851" y="410"/>
                  </a:lnTo>
                  <a:lnTo>
                    <a:pt x="849" y="420"/>
                  </a:lnTo>
                  <a:lnTo>
                    <a:pt x="848" y="432"/>
                  </a:lnTo>
                  <a:lnTo>
                    <a:pt x="851" y="443"/>
                  </a:lnTo>
                  <a:lnTo>
                    <a:pt x="830" y="616"/>
                  </a:lnTo>
                  <a:lnTo>
                    <a:pt x="809" y="635"/>
                  </a:lnTo>
                  <a:lnTo>
                    <a:pt x="787" y="652"/>
                  </a:lnTo>
                  <a:lnTo>
                    <a:pt x="782" y="658"/>
                  </a:lnTo>
                  <a:lnTo>
                    <a:pt x="778" y="663"/>
                  </a:lnTo>
                  <a:lnTo>
                    <a:pt x="774" y="670"/>
                  </a:lnTo>
                  <a:lnTo>
                    <a:pt x="770" y="677"/>
                  </a:lnTo>
                  <a:lnTo>
                    <a:pt x="767" y="686"/>
                  </a:lnTo>
                  <a:lnTo>
                    <a:pt x="766" y="696"/>
                  </a:lnTo>
                  <a:lnTo>
                    <a:pt x="764" y="708"/>
                  </a:lnTo>
                  <a:lnTo>
                    <a:pt x="764" y="721"/>
                  </a:lnTo>
                  <a:lnTo>
                    <a:pt x="763" y="721"/>
                  </a:lnTo>
                  <a:lnTo>
                    <a:pt x="758" y="721"/>
                  </a:lnTo>
                  <a:lnTo>
                    <a:pt x="755" y="723"/>
                  </a:lnTo>
                  <a:lnTo>
                    <a:pt x="752" y="726"/>
                  </a:lnTo>
                  <a:lnTo>
                    <a:pt x="748" y="730"/>
                  </a:lnTo>
                  <a:lnTo>
                    <a:pt x="745" y="735"/>
                  </a:lnTo>
                  <a:lnTo>
                    <a:pt x="741" y="743"/>
                  </a:lnTo>
                  <a:lnTo>
                    <a:pt x="736" y="752"/>
                  </a:lnTo>
                  <a:lnTo>
                    <a:pt x="732" y="766"/>
                  </a:lnTo>
                  <a:lnTo>
                    <a:pt x="728" y="780"/>
                  </a:lnTo>
                  <a:lnTo>
                    <a:pt x="723" y="798"/>
                  </a:lnTo>
                  <a:lnTo>
                    <a:pt x="719" y="821"/>
                  </a:lnTo>
                  <a:lnTo>
                    <a:pt x="714" y="845"/>
                  </a:lnTo>
                  <a:lnTo>
                    <a:pt x="711" y="875"/>
                  </a:lnTo>
                  <a:lnTo>
                    <a:pt x="701" y="875"/>
                  </a:lnTo>
                  <a:lnTo>
                    <a:pt x="692" y="877"/>
                  </a:lnTo>
                  <a:lnTo>
                    <a:pt x="684" y="880"/>
                  </a:lnTo>
                  <a:lnTo>
                    <a:pt x="677" y="884"/>
                  </a:lnTo>
                  <a:lnTo>
                    <a:pt x="670" y="890"/>
                  </a:lnTo>
                  <a:lnTo>
                    <a:pt x="665" y="896"/>
                  </a:lnTo>
                  <a:lnTo>
                    <a:pt x="662" y="903"/>
                  </a:lnTo>
                  <a:lnTo>
                    <a:pt x="659" y="910"/>
                  </a:lnTo>
                  <a:lnTo>
                    <a:pt x="658" y="917"/>
                  </a:lnTo>
                  <a:lnTo>
                    <a:pt x="658" y="924"/>
                  </a:lnTo>
                  <a:lnTo>
                    <a:pt x="661" y="929"/>
                  </a:lnTo>
                  <a:lnTo>
                    <a:pt x="664" y="934"/>
                  </a:lnTo>
                  <a:lnTo>
                    <a:pt x="666" y="936"/>
                  </a:lnTo>
                  <a:lnTo>
                    <a:pt x="669" y="937"/>
                  </a:lnTo>
                  <a:lnTo>
                    <a:pt x="673" y="938"/>
                  </a:lnTo>
                  <a:lnTo>
                    <a:pt x="677" y="939"/>
                  </a:lnTo>
                  <a:lnTo>
                    <a:pt x="686" y="939"/>
                  </a:lnTo>
                  <a:lnTo>
                    <a:pt x="697" y="936"/>
                  </a:lnTo>
                  <a:lnTo>
                    <a:pt x="700" y="941"/>
                  </a:lnTo>
                  <a:lnTo>
                    <a:pt x="702" y="944"/>
                  </a:lnTo>
                  <a:lnTo>
                    <a:pt x="706" y="947"/>
                  </a:lnTo>
                  <a:lnTo>
                    <a:pt x="709" y="950"/>
                  </a:lnTo>
                  <a:lnTo>
                    <a:pt x="717" y="955"/>
                  </a:lnTo>
                  <a:lnTo>
                    <a:pt x="724" y="958"/>
                  </a:lnTo>
                  <a:lnTo>
                    <a:pt x="731" y="963"/>
                  </a:lnTo>
                  <a:lnTo>
                    <a:pt x="739" y="968"/>
                  </a:lnTo>
                  <a:lnTo>
                    <a:pt x="742" y="971"/>
                  </a:lnTo>
                  <a:lnTo>
                    <a:pt x="745" y="975"/>
                  </a:lnTo>
                  <a:lnTo>
                    <a:pt x="747" y="981"/>
                  </a:lnTo>
                  <a:lnTo>
                    <a:pt x="751" y="986"/>
                  </a:lnTo>
                  <a:lnTo>
                    <a:pt x="753" y="996"/>
                  </a:lnTo>
                  <a:lnTo>
                    <a:pt x="756" y="1007"/>
                  </a:lnTo>
                  <a:lnTo>
                    <a:pt x="759" y="1018"/>
                  </a:lnTo>
                  <a:lnTo>
                    <a:pt x="765" y="1028"/>
                  </a:lnTo>
                  <a:lnTo>
                    <a:pt x="767" y="1033"/>
                  </a:lnTo>
                  <a:lnTo>
                    <a:pt x="771" y="1039"/>
                  </a:lnTo>
                  <a:lnTo>
                    <a:pt x="775" y="1043"/>
                  </a:lnTo>
                  <a:lnTo>
                    <a:pt x="779" y="1046"/>
                  </a:lnTo>
                  <a:lnTo>
                    <a:pt x="785" y="1049"/>
                  </a:lnTo>
                  <a:lnTo>
                    <a:pt x="790" y="1052"/>
                  </a:lnTo>
                  <a:lnTo>
                    <a:pt x="797" y="1053"/>
                  </a:lnTo>
                  <a:lnTo>
                    <a:pt x="803" y="1053"/>
                  </a:lnTo>
                  <a:lnTo>
                    <a:pt x="810" y="1063"/>
                  </a:lnTo>
                  <a:lnTo>
                    <a:pt x="814" y="1071"/>
                  </a:lnTo>
                  <a:lnTo>
                    <a:pt x="815" y="1076"/>
                  </a:lnTo>
                  <a:lnTo>
                    <a:pt x="815" y="1081"/>
                  </a:lnTo>
                  <a:lnTo>
                    <a:pt x="809" y="1094"/>
                  </a:lnTo>
                  <a:lnTo>
                    <a:pt x="797" y="1115"/>
                  </a:lnTo>
                  <a:lnTo>
                    <a:pt x="776" y="1115"/>
                  </a:lnTo>
                  <a:lnTo>
                    <a:pt x="755" y="1115"/>
                  </a:lnTo>
                  <a:lnTo>
                    <a:pt x="734" y="1115"/>
                  </a:lnTo>
                  <a:lnTo>
                    <a:pt x="718" y="1115"/>
                  </a:lnTo>
                  <a:lnTo>
                    <a:pt x="718" y="1127"/>
                  </a:lnTo>
                  <a:lnTo>
                    <a:pt x="718" y="1139"/>
                  </a:lnTo>
                  <a:lnTo>
                    <a:pt x="711" y="1143"/>
                  </a:lnTo>
                  <a:lnTo>
                    <a:pt x="697" y="1152"/>
                  </a:lnTo>
                  <a:lnTo>
                    <a:pt x="687" y="1157"/>
                  </a:lnTo>
                  <a:lnTo>
                    <a:pt x="675" y="1161"/>
                  </a:lnTo>
                  <a:lnTo>
                    <a:pt x="663" y="1163"/>
                  </a:lnTo>
                  <a:lnTo>
                    <a:pt x="651" y="1164"/>
                  </a:lnTo>
                  <a:lnTo>
                    <a:pt x="628" y="1166"/>
                  </a:lnTo>
                  <a:lnTo>
                    <a:pt x="598" y="1170"/>
                  </a:lnTo>
                  <a:lnTo>
                    <a:pt x="583" y="1171"/>
                  </a:lnTo>
                  <a:lnTo>
                    <a:pt x="566" y="1172"/>
                  </a:lnTo>
                  <a:lnTo>
                    <a:pt x="549" y="1172"/>
                  </a:lnTo>
                  <a:lnTo>
                    <a:pt x="531" y="1170"/>
                  </a:lnTo>
                  <a:lnTo>
                    <a:pt x="515" y="1158"/>
                  </a:lnTo>
                  <a:lnTo>
                    <a:pt x="496" y="1141"/>
                  </a:lnTo>
                  <a:lnTo>
                    <a:pt x="486" y="1133"/>
                  </a:lnTo>
                  <a:lnTo>
                    <a:pt x="475" y="1127"/>
                  </a:lnTo>
                  <a:lnTo>
                    <a:pt x="470" y="1124"/>
                  </a:lnTo>
                  <a:lnTo>
                    <a:pt x="464" y="1123"/>
                  </a:lnTo>
                  <a:lnTo>
                    <a:pt x="457" y="1121"/>
                  </a:lnTo>
                  <a:lnTo>
                    <a:pt x="452" y="1121"/>
                  </a:lnTo>
                  <a:lnTo>
                    <a:pt x="432" y="1122"/>
                  </a:lnTo>
                  <a:lnTo>
                    <a:pt x="405" y="1124"/>
                  </a:lnTo>
                  <a:lnTo>
                    <a:pt x="390" y="1125"/>
                  </a:lnTo>
                  <a:lnTo>
                    <a:pt x="375" y="1126"/>
                  </a:lnTo>
                  <a:lnTo>
                    <a:pt x="360" y="1126"/>
                  </a:lnTo>
                  <a:lnTo>
                    <a:pt x="345" y="1125"/>
                  </a:lnTo>
                  <a:lnTo>
                    <a:pt x="331" y="1123"/>
                  </a:lnTo>
                  <a:lnTo>
                    <a:pt x="319" y="1120"/>
                  </a:lnTo>
                  <a:lnTo>
                    <a:pt x="314" y="1117"/>
                  </a:lnTo>
                  <a:lnTo>
                    <a:pt x="308" y="1115"/>
                  </a:lnTo>
                  <a:lnTo>
                    <a:pt x="304" y="1112"/>
                  </a:lnTo>
                  <a:lnTo>
                    <a:pt x="300" y="1108"/>
                  </a:lnTo>
                  <a:lnTo>
                    <a:pt x="297" y="1104"/>
                  </a:lnTo>
                  <a:lnTo>
                    <a:pt x="295" y="1100"/>
                  </a:lnTo>
                  <a:lnTo>
                    <a:pt x="293" y="1095"/>
                  </a:lnTo>
                  <a:lnTo>
                    <a:pt x="292" y="1088"/>
                  </a:lnTo>
                  <a:lnTo>
                    <a:pt x="293" y="1082"/>
                  </a:lnTo>
                  <a:lnTo>
                    <a:pt x="294" y="1075"/>
                  </a:lnTo>
                  <a:lnTo>
                    <a:pt x="295" y="1068"/>
                  </a:lnTo>
                  <a:lnTo>
                    <a:pt x="298" y="1060"/>
                  </a:lnTo>
                  <a:lnTo>
                    <a:pt x="291" y="1049"/>
                  </a:lnTo>
                  <a:lnTo>
                    <a:pt x="283" y="1039"/>
                  </a:lnTo>
                  <a:lnTo>
                    <a:pt x="274" y="1029"/>
                  </a:lnTo>
                  <a:lnTo>
                    <a:pt x="265" y="1021"/>
                  </a:lnTo>
                  <a:lnTo>
                    <a:pt x="248" y="1005"/>
                  </a:lnTo>
                  <a:lnTo>
                    <a:pt x="230" y="990"/>
                  </a:lnTo>
                  <a:lnTo>
                    <a:pt x="222" y="983"/>
                  </a:lnTo>
                  <a:lnTo>
                    <a:pt x="216" y="974"/>
                  </a:lnTo>
                  <a:lnTo>
                    <a:pt x="209" y="966"/>
                  </a:lnTo>
                  <a:lnTo>
                    <a:pt x="204" y="957"/>
                  </a:lnTo>
                  <a:lnTo>
                    <a:pt x="198" y="947"/>
                  </a:lnTo>
                  <a:lnTo>
                    <a:pt x="195" y="937"/>
                  </a:lnTo>
                  <a:lnTo>
                    <a:pt x="193" y="925"/>
                  </a:lnTo>
                  <a:lnTo>
                    <a:pt x="193" y="911"/>
                  </a:lnTo>
                  <a:lnTo>
                    <a:pt x="180" y="911"/>
                  </a:lnTo>
                  <a:lnTo>
                    <a:pt x="169" y="909"/>
                  </a:lnTo>
                  <a:lnTo>
                    <a:pt x="160" y="907"/>
                  </a:lnTo>
                  <a:lnTo>
                    <a:pt x="152" y="903"/>
                  </a:lnTo>
                  <a:lnTo>
                    <a:pt x="146" y="898"/>
                  </a:lnTo>
                  <a:lnTo>
                    <a:pt x="140" y="893"/>
                  </a:lnTo>
                  <a:lnTo>
                    <a:pt x="136" y="887"/>
                  </a:lnTo>
                  <a:lnTo>
                    <a:pt x="131" y="880"/>
                  </a:lnTo>
                  <a:lnTo>
                    <a:pt x="120" y="846"/>
                  </a:lnTo>
                  <a:lnTo>
                    <a:pt x="106" y="806"/>
                  </a:lnTo>
                  <a:lnTo>
                    <a:pt x="105" y="801"/>
                  </a:lnTo>
                  <a:lnTo>
                    <a:pt x="103" y="796"/>
                  </a:lnTo>
                  <a:lnTo>
                    <a:pt x="99" y="792"/>
                  </a:lnTo>
                  <a:lnTo>
                    <a:pt x="97" y="788"/>
                  </a:lnTo>
                  <a:lnTo>
                    <a:pt x="90" y="780"/>
                  </a:lnTo>
                  <a:lnTo>
                    <a:pt x="83" y="774"/>
                  </a:lnTo>
                  <a:lnTo>
                    <a:pt x="75" y="768"/>
                  </a:lnTo>
                  <a:lnTo>
                    <a:pt x="69" y="761"/>
                  </a:lnTo>
                  <a:lnTo>
                    <a:pt x="65" y="758"/>
                  </a:lnTo>
                  <a:lnTo>
                    <a:pt x="63" y="753"/>
                  </a:lnTo>
                  <a:lnTo>
                    <a:pt x="61" y="749"/>
                  </a:lnTo>
                  <a:lnTo>
                    <a:pt x="60" y="745"/>
                  </a:lnTo>
                  <a:lnTo>
                    <a:pt x="46" y="711"/>
                  </a:lnTo>
                  <a:lnTo>
                    <a:pt x="33" y="676"/>
                  </a:lnTo>
                  <a:lnTo>
                    <a:pt x="25" y="659"/>
                  </a:lnTo>
                  <a:lnTo>
                    <a:pt x="17" y="643"/>
                  </a:lnTo>
                  <a:lnTo>
                    <a:pt x="9" y="628"/>
                  </a:lnTo>
                  <a:lnTo>
                    <a:pt x="0" y="616"/>
                  </a:lnTo>
                  <a:lnTo>
                    <a:pt x="4" y="611"/>
                  </a:lnTo>
                  <a:lnTo>
                    <a:pt x="8" y="607"/>
                  </a:lnTo>
                  <a:lnTo>
                    <a:pt x="11" y="602"/>
                  </a:lnTo>
                  <a:lnTo>
                    <a:pt x="13" y="598"/>
                  </a:lnTo>
                  <a:lnTo>
                    <a:pt x="16" y="587"/>
                  </a:lnTo>
                  <a:lnTo>
                    <a:pt x="18" y="577"/>
                  </a:lnTo>
                  <a:lnTo>
                    <a:pt x="19" y="567"/>
                  </a:lnTo>
                  <a:lnTo>
                    <a:pt x="20" y="555"/>
                  </a:lnTo>
                  <a:lnTo>
                    <a:pt x="23" y="543"/>
                  </a:lnTo>
                  <a:lnTo>
                    <a:pt x="26" y="529"/>
                  </a:lnTo>
                  <a:lnTo>
                    <a:pt x="29" y="521"/>
                  </a:lnTo>
                  <a:lnTo>
                    <a:pt x="33" y="514"/>
                  </a:lnTo>
                  <a:lnTo>
                    <a:pt x="37" y="507"/>
                  </a:lnTo>
                  <a:lnTo>
                    <a:pt x="41" y="500"/>
                  </a:lnTo>
                  <a:lnTo>
                    <a:pt x="52" y="487"/>
                  </a:lnTo>
                  <a:lnTo>
                    <a:pt x="64" y="474"/>
                  </a:lnTo>
                  <a:lnTo>
                    <a:pt x="78" y="464"/>
                  </a:lnTo>
                  <a:lnTo>
                    <a:pt x="90" y="456"/>
                  </a:lnTo>
                  <a:lnTo>
                    <a:pt x="102" y="449"/>
                  </a:lnTo>
                  <a:lnTo>
                    <a:pt x="113" y="443"/>
                  </a:lnTo>
                  <a:lnTo>
                    <a:pt x="113" y="222"/>
                  </a:lnTo>
                  <a:lnTo>
                    <a:pt x="113" y="212"/>
                  </a:lnTo>
                  <a:lnTo>
                    <a:pt x="113" y="200"/>
                  </a:lnTo>
                  <a:lnTo>
                    <a:pt x="113" y="188"/>
                  </a:lnTo>
                  <a:lnTo>
                    <a:pt x="113" y="178"/>
                  </a:lnTo>
                  <a:lnTo>
                    <a:pt x="123" y="179"/>
                  </a:lnTo>
                  <a:lnTo>
                    <a:pt x="131" y="179"/>
                  </a:lnTo>
                  <a:lnTo>
                    <a:pt x="139" y="178"/>
                  </a:lnTo>
                  <a:lnTo>
                    <a:pt x="146" y="176"/>
                  </a:lnTo>
                  <a:lnTo>
                    <a:pt x="150" y="174"/>
                  </a:lnTo>
                  <a:lnTo>
                    <a:pt x="153" y="171"/>
                  </a:lnTo>
                  <a:lnTo>
                    <a:pt x="157" y="167"/>
                  </a:lnTo>
                  <a:lnTo>
                    <a:pt x="159" y="162"/>
                  </a:lnTo>
                  <a:lnTo>
                    <a:pt x="160" y="152"/>
                  </a:lnTo>
                  <a:lnTo>
                    <a:pt x="160" y="137"/>
                  </a:lnTo>
                  <a:lnTo>
                    <a:pt x="160" y="122"/>
                  </a:lnTo>
                  <a:lnTo>
                    <a:pt x="159" y="105"/>
                  </a:lnTo>
                  <a:lnTo>
                    <a:pt x="159" y="93"/>
                  </a:lnTo>
                  <a:lnTo>
                    <a:pt x="159" y="83"/>
                  </a:lnTo>
                  <a:lnTo>
                    <a:pt x="159" y="76"/>
                  </a:lnTo>
                  <a:lnTo>
                    <a:pt x="159" y="67"/>
                  </a:lnTo>
                  <a:lnTo>
                    <a:pt x="664" y="73"/>
                  </a:lnTo>
                  <a:lnTo>
                    <a:pt x="668" y="74"/>
                  </a:lnTo>
                  <a:lnTo>
                    <a:pt x="672" y="73"/>
                  </a:lnTo>
                  <a:lnTo>
                    <a:pt x="676" y="72"/>
                  </a:lnTo>
                  <a:lnTo>
                    <a:pt x="679" y="69"/>
                  </a:lnTo>
                  <a:lnTo>
                    <a:pt x="688" y="63"/>
                  </a:lnTo>
                  <a:lnTo>
                    <a:pt x="695" y="54"/>
                  </a:lnTo>
                  <a:lnTo>
                    <a:pt x="707" y="38"/>
                  </a:lnTo>
                  <a:lnTo>
                    <a:pt x="711" y="3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3" name="Freeform 356"/>
            <p:cNvSpPr>
              <a:spLocks/>
            </p:cNvSpPr>
            <p:nvPr>
              <p:custDataLst>
                <p:tags r:id="rId64"/>
              </p:custDataLst>
            </p:nvPr>
          </p:nvSpPr>
          <p:spPr bwMode="auto">
            <a:xfrm>
              <a:off x="5545561" y="4528240"/>
              <a:ext cx="376370" cy="514617"/>
            </a:xfrm>
            <a:custGeom>
              <a:avLst/>
              <a:gdLst>
                <a:gd name="T0" fmla="*/ 2147483647 w 556"/>
                <a:gd name="T1" fmla="*/ 2147483647 h 819"/>
                <a:gd name="T2" fmla="*/ 2147483647 w 556"/>
                <a:gd name="T3" fmla="*/ 2147483647 h 819"/>
                <a:gd name="T4" fmla="*/ 2147483647 w 556"/>
                <a:gd name="T5" fmla="*/ 2147483647 h 819"/>
                <a:gd name="T6" fmla="*/ 2147483647 w 556"/>
                <a:gd name="T7" fmla="*/ 2147483647 h 819"/>
                <a:gd name="T8" fmla="*/ 2147483647 w 556"/>
                <a:gd name="T9" fmla="*/ 2147483647 h 819"/>
                <a:gd name="T10" fmla="*/ 2147483647 w 556"/>
                <a:gd name="T11" fmla="*/ 2147483647 h 819"/>
                <a:gd name="T12" fmla="*/ 2147483647 w 556"/>
                <a:gd name="T13" fmla="*/ 2147483647 h 819"/>
                <a:gd name="T14" fmla="*/ 2147483647 w 556"/>
                <a:gd name="T15" fmla="*/ 2147483647 h 819"/>
                <a:gd name="T16" fmla="*/ 2147483647 w 556"/>
                <a:gd name="T17" fmla="*/ 2147483647 h 819"/>
                <a:gd name="T18" fmla="*/ 2147483647 w 556"/>
                <a:gd name="T19" fmla="*/ 2147483647 h 819"/>
                <a:gd name="T20" fmla="*/ 2147483647 w 556"/>
                <a:gd name="T21" fmla="*/ 2147483647 h 819"/>
                <a:gd name="T22" fmla="*/ 2147483647 w 556"/>
                <a:gd name="T23" fmla="*/ 2147483647 h 819"/>
                <a:gd name="T24" fmla="*/ 2147483647 w 556"/>
                <a:gd name="T25" fmla="*/ 2147483647 h 819"/>
                <a:gd name="T26" fmla="*/ 2147483647 w 556"/>
                <a:gd name="T27" fmla="*/ 2147483647 h 819"/>
                <a:gd name="T28" fmla="*/ 2147483647 w 556"/>
                <a:gd name="T29" fmla="*/ 2147483647 h 819"/>
                <a:gd name="T30" fmla="*/ 2147483647 w 556"/>
                <a:gd name="T31" fmla="*/ 2147483647 h 819"/>
                <a:gd name="T32" fmla="*/ 2147483647 w 556"/>
                <a:gd name="T33" fmla="*/ 2147483647 h 819"/>
                <a:gd name="T34" fmla="*/ 2147483647 w 556"/>
                <a:gd name="T35" fmla="*/ 2147483647 h 819"/>
                <a:gd name="T36" fmla="*/ 2147483647 w 556"/>
                <a:gd name="T37" fmla="*/ 2147483647 h 819"/>
                <a:gd name="T38" fmla="*/ 2147483647 w 556"/>
                <a:gd name="T39" fmla="*/ 2147483647 h 819"/>
                <a:gd name="T40" fmla="*/ 2147483647 w 556"/>
                <a:gd name="T41" fmla="*/ 2147483647 h 819"/>
                <a:gd name="T42" fmla="*/ 2147483647 w 556"/>
                <a:gd name="T43" fmla="*/ 2147483647 h 819"/>
                <a:gd name="T44" fmla="*/ 2147483647 w 556"/>
                <a:gd name="T45" fmla="*/ 2147483647 h 819"/>
                <a:gd name="T46" fmla="*/ 2147483647 w 556"/>
                <a:gd name="T47" fmla="*/ 2147483647 h 819"/>
                <a:gd name="T48" fmla="*/ 2147483647 w 556"/>
                <a:gd name="T49" fmla="*/ 2147483647 h 819"/>
                <a:gd name="T50" fmla="*/ 2147483647 w 556"/>
                <a:gd name="T51" fmla="*/ 2147483647 h 819"/>
                <a:gd name="T52" fmla="*/ 2147483647 w 556"/>
                <a:gd name="T53" fmla="*/ 2147483647 h 819"/>
                <a:gd name="T54" fmla="*/ 2147483647 w 556"/>
                <a:gd name="T55" fmla="*/ 2147483647 h 819"/>
                <a:gd name="T56" fmla="*/ 2147483647 w 556"/>
                <a:gd name="T57" fmla="*/ 2147483647 h 819"/>
                <a:gd name="T58" fmla="*/ 2147483647 w 556"/>
                <a:gd name="T59" fmla="*/ 2147483647 h 819"/>
                <a:gd name="T60" fmla="*/ 2147483647 w 556"/>
                <a:gd name="T61" fmla="*/ 2147483647 h 819"/>
                <a:gd name="T62" fmla="*/ 2147483647 w 556"/>
                <a:gd name="T63" fmla="*/ 2147483647 h 819"/>
                <a:gd name="T64" fmla="*/ 2147483647 w 556"/>
                <a:gd name="T65" fmla="*/ 2147483647 h 819"/>
                <a:gd name="T66" fmla="*/ 2147483647 w 556"/>
                <a:gd name="T67" fmla="*/ 2147483647 h 819"/>
                <a:gd name="T68" fmla="*/ 2147483647 w 556"/>
                <a:gd name="T69" fmla="*/ 2147483647 h 819"/>
                <a:gd name="T70" fmla="*/ 2147483647 w 556"/>
                <a:gd name="T71" fmla="*/ 2147483647 h 819"/>
                <a:gd name="T72" fmla="*/ 2147483647 w 556"/>
                <a:gd name="T73" fmla="*/ 2147483647 h 819"/>
                <a:gd name="T74" fmla="*/ 2147483647 w 556"/>
                <a:gd name="T75" fmla="*/ 2147483647 h 819"/>
                <a:gd name="T76" fmla="*/ 2147483647 w 556"/>
                <a:gd name="T77" fmla="*/ 2147483647 h 819"/>
                <a:gd name="T78" fmla="*/ 2147483647 w 556"/>
                <a:gd name="T79" fmla="*/ 2147483647 h 819"/>
                <a:gd name="T80" fmla="*/ 2147483647 w 556"/>
                <a:gd name="T81" fmla="*/ 2147483647 h 819"/>
                <a:gd name="T82" fmla="*/ 2147483647 w 556"/>
                <a:gd name="T83" fmla="*/ 2147483647 h 819"/>
                <a:gd name="T84" fmla="*/ 2147483647 w 556"/>
                <a:gd name="T85" fmla="*/ 2147483647 h 819"/>
                <a:gd name="T86" fmla="*/ 2147483647 w 556"/>
                <a:gd name="T87" fmla="*/ 2147483647 h 819"/>
                <a:gd name="T88" fmla="*/ 2147483647 w 556"/>
                <a:gd name="T89" fmla="*/ 2147483647 h 819"/>
                <a:gd name="T90" fmla="*/ 2147483647 w 556"/>
                <a:gd name="T91" fmla="*/ 2147483647 h 819"/>
                <a:gd name="T92" fmla="*/ 2147483647 w 556"/>
                <a:gd name="T93" fmla="*/ 2147483647 h 819"/>
                <a:gd name="T94" fmla="*/ 2147483647 w 556"/>
                <a:gd name="T95" fmla="*/ 2147483647 h 819"/>
                <a:gd name="T96" fmla="*/ 2147483647 w 556"/>
                <a:gd name="T97" fmla="*/ 2147483647 h 819"/>
                <a:gd name="T98" fmla="*/ 2147483647 w 556"/>
                <a:gd name="T99" fmla="*/ 2147483647 h 819"/>
                <a:gd name="T100" fmla="*/ 2147483647 w 556"/>
                <a:gd name="T101" fmla="*/ 2147483647 h 819"/>
                <a:gd name="T102" fmla="*/ 2147483647 w 556"/>
                <a:gd name="T103" fmla="*/ 2147483647 h 819"/>
                <a:gd name="T104" fmla="*/ 2147483647 w 556"/>
                <a:gd name="T105" fmla="*/ 2147483647 h 819"/>
                <a:gd name="T106" fmla="*/ 2147483647 w 556"/>
                <a:gd name="T107" fmla="*/ 2147483647 h 819"/>
                <a:gd name="T108" fmla="*/ 2147483647 w 556"/>
                <a:gd name="T109" fmla="*/ 2147483647 h 819"/>
                <a:gd name="T110" fmla="*/ 2147483647 w 556"/>
                <a:gd name="T111" fmla="*/ 2147483647 h 819"/>
                <a:gd name="T112" fmla="*/ 2147483647 w 556"/>
                <a:gd name="T113" fmla="*/ 2147483647 h 819"/>
                <a:gd name="T114" fmla="*/ 2147483647 w 556"/>
                <a:gd name="T115" fmla="*/ 2147483647 h 81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556" h="819">
                  <a:moveTo>
                    <a:pt x="84" y="68"/>
                  </a:moveTo>
                  <a:lnTo>
                    <a:pt x="90" y="66"/>
                  </a:lnTo>
                  <a:lnTo>
                    <a:pt x="98" y="62"/>
                  </a:lnTo>
                  <a:lnTo>
                    <a:pt x="103" y="59"/>
                  </a:lnTo>
                  <a:lnTo>
                    <a:pt x="108" y="58"/>
                  </a:lnTo>
                  <a:lnTo>
                    <a:pt x="112" y="56"/>
                  </a:lnTo>
                  <a:lnTo>
                    <a:pt x="118" y="56"/>
                  </a:lnTo>
                  <a:lnTo>
                    <a:pt x="122" y="62"/>
                  </a:lnTo>
                  <a:lnTo>
                    <a:pt x="129" y="69"/>
                  </a:lnTo>
                  <a:lnTo>
                    <a:pt x="134" y="75"/>
                  </a:lnTo>
                  <a:lnTo>
                    <a:pt x="141" y="81"/>
                  </a:lnTo>
                  <a:lnTo>
                    <a:pt x="149" y="85"/>
                  </a:lnTo>
                  <a:lnTo>
                    <a:pt x="155" y="89"/>
                  </a:lnTo>
                  <a:lnTo>
                    <a:pt x="163" y="91"/>
                  </a:lnTo>
                  <a:lnTo>
                    <a:pt x="171" y="92"/>
                  </a:lnTo>
                  <a:lnTo>
                    <a:pt x="186" y="91"/>
                  </a:lnTo>
                  <a:lnTo>
                    <a:pt x="200" y="90"/>
                  </a:lnTo>
                  <a:lnTo>
                    <a:pt x="215" y="88"/>
                  </a:lnTo>
                  <a:lnTo>
                    <a:pt x="230" y="86"/>
                  </a:lnTo>
                  <a:lnTo>
                    <a:pt x="244" y="84"/>
                  </a:lnTo>
                  <a:lnTo>
                    <a:pt x="257" y="82"/>
                  </a:lnTo>
                  <a:lnTo>
                    <a:pt x="271" y="80"/>
                  </a:lnTo>
                  <a:lnTo>
                    <a:pt x="284" y="80"/>
                  </a:lnTo>
                  <a:lnTo>
                    <a:pt x="291" y="79"/>
                  </a:lnTo>
                  <a:lnTo>
                    <a:pt x="297" y="78"/>
                  </a:lnTo>
                  <a:lnTo>
                    <a:pt x="300" y="76"/>
                  </a:lnTo>
                  <a:lnTo>
                    <a:pt x="301" y="74"/>
                  </a:lnTo>
                  <a:lnTo>
                    <a:pt x="301" y="72"/>
                  </a:lnTo>
                  <a:lnTo>
                    <a:pt x="301" y="70"/>
                  </a:lnTo>
                  <a:lnTo>
                    <a:pt x="301" y="68"/>
                  </a:lnTo>
                  <a:lnTo>
                    <a:pt x="303" y="68"/>
                  </a:lnTo>
                  <a:lnTo>
                    <a:pt x="327" y="67"/>
                  </a:lnTo>
                  <a:lnTo>
                    <a:pt x="355" y="63"/>
                  </a:lnTo>
                  <a:lnTo>
                    <a:pt x="386" y="58"/>
                  </a:lnTo>
                  <a:lnTo>
                    <a:pt x="418" y="50"/>
                  </a:lnTo>
                  <a:lnTo>
                    <a:pt x="434" y="45"/>
                  </a:lnTo>
                  <a:lnTo>
                    <a:pt x="450" y="40"/>
                  </a:lnTo>
                  <a:lnTo>
                    <a:pt x="465" y="34"/>
                  </a:lnTo>
                  <a:lnTo>
                    <a:pt x="479" y="28"/>
                  </a:lnTo>
                  <a:lnTo>
                    <a:pt x="492" y="22"/>
                  </a:lnTo>
                  <a:lnTo>
                    <a:pt x="504" y="15"/>
                  </a:lnTo>
                  <a:lnTo>
                    <a:pt x="514" y="8"/>
                  </a:lnTo>
                  <a:lnTo>
                    <a:pt x="523" y="0"/>
                  </a:lnTo>
                  <a:lnTo>
                    <a:pt x="536" y="17"/>
                  </a:lnTo>
                  <a:lnTo>
                    <a:pt x="547" y="31"/>
                  </a:lnTo>
                  <a:lnTo>
                    <a:pt x="551" y="39"/>
                  </a:lnTo>
                  <a:lnTo>
                    <a:pt x="554" y="48"/>
                  </a:lnTo>
                  <a:lnTo>
                    <a:pt x="555" y="57"/>
                  </a:lnTo>
                  <a:lnTo>
                    <a:pt x="556" y="68"/>
                  </a:lnTo>
                  <a:lnTo>
                    <a:pt x="555" y="90"/>
                  </a:lnTo>
                  <a:lnTo>
                    <a:pt x="552" y="113"/>
                  </a:lnTo>
                  <a:lnTo>
                    <a:pt x="546" y="133"/>
                  </a:lnTo>
                  <a:lnTo>
                    <a:pt x="540" y="153"/>
                  </a:lnTo>
                  <a:lnTo>
                    <a:pt x="532" y="174"/>
                  </a:lnTo>
                  <a:lnTo>
                    <a:pt x="523" y="193"/>
                  </a:lnTo>
                  <a:lnTo>
                    <a:pt x="512" y="212"/>
                  </a:lnTo>
                  <a:lnTo>
                    <a:pt x="502" y="231"/>
                  </a:lnTo>
                  <a:lnTo>
                    <a:pt x="479" y="267"/>
                  </a:lnTo>
                  <a:lnTo>
                    <a:pt x="458" y="303"/>
                  </a:lnTo>
                  <a:lnTo>
                    <a:pt x="447" y="321"/>
                  </a:lnTo>
                  <a:lnTo>
                    <a:pt x="439" y="339"/>
                  </a:lnTo>
                  <a:lnTo>
                    <a:pt x="430" y="357"/>
                  </a:lnTo>
                  <a:lnTo>
                    <a:pt x="423" y="375"/>
                  </a:lnTo>
                  <a:lnTo>
                    <a:pt x="419" y="390"/>
                  </a:lnTo>
                  <a:lnTo>
                    <a:pt x="414" y="403"/>
                  </a:lnTo>
                  <a:lnTo>
                    <a:pt x="410" y="415"/>
                  </a:lnTo>
                  <a:lnTo>
                    <a:pt x="404" y="427"/>
                  </a:lnTo>
                  <a:lnTo>
                    <a:pt x="392" y="452"/>
                  </a:lnTo>
                  <a:lnTo>
                    <a:pt x="379" y="473"/>
                  </a:lnTo>
                  <a:lnTo>
                    <a:pt x="364" y="495"/>
                  </a:lnTo>
                  <a:lnTo>
                    <a:pt x="347" y="514"/>
                  </a:lnTo>
                  <a:lnTo>
                    <a:pt x="330" y="531"/>
                  </a:lnTo>
                  <a:lnTo>
                    <a:pt x="310" y="549"/>
                  </a:lnTo>
                  <a:lnTo>
                    <a:pt x="300" y="558"/>
                  </a:lnTo>
                  <a:lnTo>
                    <a:pt x="288" y="566"/>
                  </a:lnTo>
                  <a:lnTo>
                    <a:pt x="277" y="575"/>
                  </a:lnTo>
                  <a:lnTo>
                    <a:pt x="264" y="583"/>
                  </a:lnTo>
                  <a:lnTo>
                    <a:pt x="239" y="600"/>
                  </a:lnTo>
                  <a:lnTo>
                    <a:pt x="213" y="617"/>
                  </a:lnTo>
                  <a:lnTo>
                    <a:pt x="189" y="634"/>
                  </a:lnTo>
                  <a:lnTo>
                    <a:pt x="168" y="651"/>
                  </a:lnTo>
                  <a:lnTo>
                    <a:pt x="159" y="661"/>
                  </a:lnTo>
                  <a:lnTo>
                    <a:pt x="150" y="670"/>
                  </a:lnTo>
                  <a:lnTo>
                    <a:pt x="143" y="680"/>
                  </a:lnTo>
                  <a:lnTo>
                    <a:pt x="138" y="690"/>
                  </a:lnTo>
                  <a:lnTo>
                    <a:pt x="134" y="695"/>
                  </a:lnTo>
                  <a:lnTo>
                    <a:pt x="131" y="700"/>
                  </a:lnTo>
                  <a:lnTo>
                    <a:pt x="128" y="705"/>
                  </a:lnTo>
                  <a:lnTo>
                    <a:pt x="125" y="709"/>
                  </a:lnTo>
                  <a:lnTo>
                    <a:pt x="116" y="717"/>
                  </a:lnTo>
                  <a:lnTo>
                    <a:pt x="107" y="723"/>
                  </a:lnTo>
                  <a:lnTo>
                    <a:pt x="88" y="733"/>
                  </a:lnTo>
                  <a:lnTo>
                    <a:pt x="71" y="745"/>
                  </a:lnTo>
                  <a:lnTo>
                    <a:pt x="52" y="763"/>
                  </a:lnTo>
                  <a:lnTo>
                    <a:pt x="36" y="783"/>
                  </a:lnTo>
                  <a:lnTo>
                    <a:pt x="19" y="801"/>
                  </a:lnTo>
                  <a:lnTo>
                    <a:pt x="5" y="819"/>
                  </a:lnTo>
                  <a:lnTo>
                    <a:pt x="5" y="567"/>
                  </a:lnTo>
                  <a:lnTo>
                    <a:pt x="2" y="564"/>
                  </a:lnTo>
                  <a:lnTo>
                    <a:pt x="0" y="560"/>
                  </a:lnTo>
                  <a:lnTo>
                    <a:pt x="0" y="557"/>
                  </a:lnTo>
                  <a:lnTo>
                    <a:pt x="3" y="554"/>
                  </a:lnTo>
                  <a:lnTo>
                    <a:pt x="8" y="547"/>
                  </a:lnTo>
                  <a:lnTo>
                    <a:pt x="17" y="540"/>
                  </a:lnTo>
                  <a:lnTo>
                    <a:pt x="27" y="533"/>
                  </a:lnTo>
                  <a:lnTo>
                    <a:pt x="36" y="525"/>
                  </a:lnTo>
                  <a:lnTo>
                    <a:pt x="39" y="521"/>
                  </a:lnTo>
                  <a:lnTo>
                    <a:pt x="42" y="516"/>
                  </a:lnTo>
                  <a:lnTo>
                    <a:pt x="43" y="511"/>
                  </a:lnTo>
                  <a:lnTo>
                    <a:pt x="44" y="505"/>
                  </a:lnTo>
                  <a:lnTo>
                    <a:pt x="60" y="497"/>
                  </a:lnTo>
                  <a:lnTo>
                    <a:pt x="75" y="490"/>
                  </a:lnTo>
                  <a:lnTo>
                    <a:pt x="92" y="485"/>
                  </a:lnTo>
                  <a:lnTo>
                    <a:pt x="111" y="480"/>
                  </a:lnTo>
                  <a:lnTo>
                    <a:pt x="114" y="479"/>
                  </a:lnTo>
                  <a:lnTo>
                    <a:pt x="116" y="475"/>
                  </a:lnTo>
                  <a:lnTo>
                    <a:pt x="119" y="470"/>
                  </a:lnTo>
                  <a:lnTo>
                    <a:pt x="121" y="464"/>
                  </a:lnTo>
                  <a:lnTo>
                    <a:pt x="125" y="458"/>
                  </a:lnTo>
                  <a:lnTo>
                    <a:pt x="129" y="452"/>
                  </a:lnTo>
                  <a:lnTo>
                    <a:pt x="132" y="447"/>
                  </a:lnTo>
                  <a:lnTo>
                    <a:pt x="138" y="444"/>
                  </a:lnTo>
                  <a:lnTo>
                    <a:pt x="152" y="440"/>
                  </a:lnTo>
                  <a:lnTo>
                    <a:pt x="162" y="439"/>
                  </a:lnTo>
                  <a:lnTo>
                    <a:pt x="168" y="438"/>
                  </a:lnTo>
                  <a:lnTo>
                    <a:pt x="174" y="439"/>
                  </a:lnTo>
                  <a:lnTo>
                    <a:pt x="179" y="439"/>
                  </a:lnTo>
                  <a:lnTo>
                    <a:pt x="186" y="440"/>
                  </a:lnTo>
                  <a:lnTo>
                    <a:pt x="196" y="439"/>
                  </a:lnTo>
                  <a:lnTo>
                    <a:pt x="210" y="438"/>
                  </a:lnTo>
                  <a:lnTo>
                    <a:pt x="220" y="434"/>
                  </a:lnTo>
                  <a:lnTo>
                    <a:pt x="228" y="429"/>
                  </a:lnTo>
                  <a:lnTo>
                    <a:pt x="235" y="424"/>
                  </a:lnTo>
                  <a:lnTo>
                    <a:pt x="241" y="418"/>
                  </a:lnTo>
                  <a:lnTo>
                    <a:pt x="251" y="405"/>
                  </a:lnTo>
                  <a:lnTo>
                    <a:pt x="257" y="394"/>
                  </a:lnTo>
                  <a:lnTo>
                    <a:pt x="261" y="387"/>
                  </a:lnTo>
                  <a:lnTo>
                    <a:pt x="265" y="379"/>
                  </a:lnTo>
                  <a:lnTo>
                    <a:pt x="272" y="371"/>
                  </a:lnTo>
                  <a:lnTo>
                    <a:pt x="278" y="363"/>
                  </a:lnTo>
                  <a:lnTo>
                    <a:pt x="296" y="347"/>
                  </a:lnTo>
                  <a:lnTo>
                    <a:pt x="316" y="329"/>
                  </a:lnTo>
                  <a:lnTo>
                    <a:pt x="335" y="310"/>
                  </a:lnTo>
                  <a:lnTo>
                    <a:pt x="354" y="293"/>
                  </a:lnTo>
                  <a:lnTo>
                    <a:pt x="363" y="284"/>
                  </a:lnTo>
                  <a:lnTo>
                    <a:pt x="370" y="276"/>
                  </a:lnTo>
                  <a:lnTo>
                    <a:pt x="377" y="266"/>
                  </a:lnTo>
                  <a:lnTo>
                    <a:pt x="384" y="258"/>
                  </a:lnTo>
                  <a:lnTo>
                    <a:pt x="351" y="252"/>
                  </a:lnTo>
                  <a:lnTo>
                    <a:pt x="324" y="246"/>
                  </a:lnTo>
                  <a:lnTo>
                    <a:pt x="300" y="240"/>
                  </a:lnTo>
                  <a:lnTo>
                    <a:pt x="278" y="234"/>
                  </a:lnTo>
                  <a:lnTo>
                    <a:pt x="257" y="228"/>
                  </a:lnTo>
                  <a:lnTo>
                    <a:pt x="235" y="223"/>
                  </a:lnTo>
                  <a:lnTo>
                    <a:pt x="211" y="216"/>
                  </a:lnTo>
                  <a:lnTo>
                    <a:pt x="184" y="209"/>
                  </a:lnTo>
                  <a:lnTo>
                    <a:pt x="177" y="205"/>
                  </a:lnTo>
                  <a:lnTo>
                    <a:pt x="165" y="198"/>
                  </a:lnTo>
                  <a:lnTo>
                    <a:pt x="149" y="187"/>
                  </a:lnTo>
                  <a:lnTo>
                    <a:pt x="131" y="173"/>
                  </a:lnTo>
                  <a:lnTo>
                    <a:pt x="121" y="164"/>
                  </a:lnTo>
                  <a:lnTo>
                    <a:pt x="112" y="154"/>
                  </a:lnTo>
                  <a:lnTo>
                    <a:pt x="104" y="144"/>
                  </a:lnTo>
                  <a:lnTo>
                    <a:pt x="96" y="133"/>
                  </a:lnTo>
                  <a:lnTo>
                    <a:pt x="89" y="121"/>
                  </a:lnTo>
                  <a:lnTo>
                    <a:pt x="84" y="109"/>
                  </a:lnTo>
                  <a:lnTo>
                    <a:pt x="79" y="94"/>
                  </a:lnTo>
                  <a:lnTo>
                    <a:pt x="77" y="80"/>
                  </a:lnTo>
                  <a:lnTo>
                    <a:pt x="69" y="86"/>
                  </a:lnTo>
                  <a:lnTo>
                    <a:pt x="64" y="88"/>
                  </a:lnTo>
                  <a:lnTo>
                    <a:pt x="65" y="87"/>
                  </a:lnTo>
                  <a:lnTo>
                    <a:pt x="69" y="83"/>
                  </a:lnTo>
                  <a:lnTo>
                    <a:pt x="78" y="73"/>
                  </a:lnTo>
                  <a:lnTo>
                    <a:pt x="84" y="6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4" name="Freeform 357"/>
            <p:cNvSpPr>
              <a:spLocks/>
            </p:cNvSpPr>
            <p:nvPr>
              <p:custDataLst>
                <p:tags r:id="rId65"/>
              </p:custDataLst>
            </p:nvPr>
          </p:nvSpPr>
          <p:spPr bwMode="auto">
            <a:xfrm>
              <a:off x="5557781" y="4513104"/>
              <a:ext cx="58655" cy="70002"/>
            </a:xfrm>
            <a:custGeom>
              <a:avLst/>
              <a:gdLst>
                <a:gd name="T0" fmla="*/ 2147483647 w 86"/>
                <a:gd name="T1" fmla="*/ 0 h 97"/>
                <a:gd name="T2" fmla="*/ 2147483647 w 86"/>
                <a:gd name="T3" fmla="*/ 2147483647 h 97"/>
                <a:gd name="T4" fmla="*/ 2147483647 w 86"/>
                <a:gd name="T5" fmla="*/ 2147483647 h 97"/>
                <a:gd name="T6" fmla="*/ 2147483647 w 86"/>
                <a:gd name="T7" fmla="*/ 2147483647 h 97"/>
                <a:gd name="T8" fmla="*/ 2147483647 w 86"/>
                <a:gd name="T9" fmla="*/ 2147483647 h 97"/>
                <a:gd name="T10" fmla="*/ 2147483647 w 86"/>
                <a:gd name="T11" fmla="*/ 2147483647 h 97"/>
                <a:gd name="T12" fmla="*/ 2147483647 w 86"/>
                <a:gd name="T13" fmla="*/ 2147483647 h 97"/>
                <a:gd name="T14" fmla="*/ 2147483647 w 86"/>
                <a:gd name="T15" fmla="*/ 2147483647 h 97"/>
                <a:gd name="T16" fmla="*/ 2147483647 w 86"/>
                <a:gd name="T17" fmla="*/ 2147483647 h 97"/>
                <a:gd name="T18" fmla="*/ 2147483647 w 86"/>
                <a:gd name="T19" fmla="*/ 2147483647 h 97"/>
                <a:gd name="T20" fmla="*/ 2147483647 w 86"/>
                <a:gd name="T21" fmla="*/ 2147483647 h 97"/>
                <a:gd name="T22" fmla="*/ 2147483647 w 86"/>
                <a:gd name="T23" fmla="*/ 2147483647 h 97"/>
                <a:gd name="T24" fmla="*/ 2147483647 w 86"/>
                <a:gd name="T25" fmla="*/ 2147483647 h 97"/>
                <a:gd name="T26" fmla="*/ 2147483647 w 86"/>
                <a:gd name="T27" fmla="*/ 2147483647 h 97"/>
                <a:gd name="T28" fmla="*/ 2147483647 w 86"/>
                <a:gd name="T29" fmla="*/ 2147483647 h 97"/>
                <a:gd name="T30" fmla="*/ 0 w 86"/>
                <a:gd name="T31" fmla="*/ 2147483647 h 97"/>
                <a:gd name="T32" fmla="*/ 0 w 86"/>
                <a:gd name="T33" fmla="*/ 2147483647 h 97"/>
                <a:gd name="T34" fmla="*/ 0 w 86"/>
                <a:gd name="T35" fmla="*/ 2147483647 h 97"/>
                <a:gd name="T36" fmla="*/ 2147483647 w 86"/>
                <a:gd name="T37" fmla="*/ 2147483647 h 97"/>
                <a:gd name="T38" fmla="*/ 2147483647 w 86"/>
                <a:gd name="T39" fmla="*/ 2147483647 h 97"/>
                <a:gd name="T40" fmla="*/ 2147483647 w 86"/>
                <a:gd name="T41" fmla="*/ 2147483647 h 97"/>
                <a:gd name="T42" fmla="*/ 2147483647 w 86"/>
                <a:gd name="T43" fmla="*/ 2147483647 h 97"/>
                <a:gd name="T44" fmla="*/ 2147483647 w 86"/>
                <a:gd name="T45" fmla="*/ 2147483647 h 97"/>
                <a:gd name="T46" fmla="*/ 2147483647 w 86"/>
                <a:gd name="T47" fmla="*/ 2147483647 h 97"/>
                <a:gd name="T48" fmla="*/ 2147483647 w 86"/>
                <a:gd name="T49" fmla="*/ 2147483647 h 97"/>
                <a:gd name="T50" fmla="*/ 2147483647 w 86"/>
                <a:gd name="T51" fmla="*/ 2147483647 h 97"/>
                <a:gd name="T52" fmla="*/ 2147483647 w 86"/>
                <a:gd name="T53" fmla="*/ 2147483647 h 97"/>
                <a:gd name="T54" fmla="*/ 2147483647 w 86"/>
                <a:gd name="T55" fmla="*/ 2147483647 h 97"/>
                <a:gd name="T56" fmla="*/ 2147483647 w 86"/>
                <a:gd name="T57" fmla="*/ 0 h 9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86" h="97">
                  <a:moveTo>
                    <a:pt x="59" y="0"/>
                  </a:moveTo>
                  <a:lnTo>
                    <a:pt x="56" y="2"/>
                  </a:lnTo>
                  <a:lnTo>
                    <a:pt x="52" y="3"/>
                  </a:lnTo>
                  <a:lnTo>
                    <a:pt x="46" y="3"/>
                  </a:lnTo>
                  <a:lnTo>
                    <a:pt x="40" y="3"/>
                  </a:lnTo>
                  <a:lnTo>
                    <a:pt x="33" y="3"/>
                  </a:lnTo>
                  <a:lnTo>
                    <a:pt x="27" y="3"/>
                  </a:lnTo>
                  <a:lnTo>
                    <a:pt x="23" y="4"/>
                  </a:lnTo>
                  <a:lnTo>
                    <a:pt x="20" y="6"/>
                  </a:lnTo>
                  <a:lnTo>
                    <a:pt x="16" y="9"/>
                  </a:lnTo>
                  <a:lnTo>
                    <a:pt x="13" y="12"/>
                  </a:lnTo>
                  <a:lnTo>
                    <a:pt x="11" y="15"/>
                  </a:lnTo>
                  <a:lnTo>
                    <a:pt x="8" y="20"/>
                  </a:lnTo>
                  <a:lnTo>
                    <a:pt x="4" y="29"/>
                  </a:lnTo>
                  <a:lnTo>
                    <a:pt x="2" y="38"/>
                  </a:lnTo>
                  <a:lnTo>
                    <a:pt x="0" y="57"/>
                  </a:lnTo>
                  <a:lnTo>
                    <a:pt x="0" y="75"/>
                  </a:lnTo>
                  <a:lnTo>
                    <a:pt x="0" y="81"/>
                  </a:lnTo>
                  <a:lnTo>
                    <a:pt x="1" y="86"/>
                  </a:lnTo>
                  <a:lnTo>
                    <a:pt x="3" y="90"/>
                  </a:lnTo>
                  <a:lnTo>
                    <a:pt x="7" y="93"/>
                  </a:lnTo>
                  <a:lnTo>
                    <a:pt x="10" y="95"/>
                  </a:lnTo>
                  <a:lnTo>
                    <a:pt x="13" y="96"/>
                  </a:lnTo>
                  <a:lnTo>
                    <a:pt x="18" y="97"/>
                  </a:lnTo>
                  <a:lnTo>
                    <a:pt x="21" y="97"/>
                  </a:lnTo>
                  <a:lnTo>
                    <a:pt x="40" y="95"/>
                  </a:lnTo>
                  <a:lnTo>
                    <a:pt x="53" y="93"/>
                  </a:lnTo>
                  <a:lnTo>
                    <a:pt x="86" y="68"/>
                  </a:lnTo>
                  <a:lnTo>
                    <a:pt x="59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5" name="Freeform 358"/>
            <p:cNvSpPr>
              <a:spLocks/>
            </p:cNvSpPr>
            <p:nvPr>
              <p:custDataLst>
                <p:tags r:id="rId66"/>
              </p:custDataLst>
            </p:nvPr>
          </p:nvSpPr>
          <p:spPr bwMode="auto">
            <a:xfrm>
              <a:off x="5247397" y="4407154"/>
              <a:ext cx="559668" cy="448397"/>
            </a:xfrm>
            <a:custGeom>
              <a:avLst/>
              <a:gdLst>
                <a:gd name="T0" fmla="*/ 2147483647 w 845"/>
                <a:gd name="T1" fmla="*/ 2147483647 h 720"/>
                <a:gd name="T2" fmla="*/ 2147483647 w 845"/>
                <a:gd name="T3" fmla="*/ 2147483647 h 720"/>
                <a:gd name="T4" fmla="*/ 2147483647 w 845"/>
                <a:gd name="T5" fmla="*/ 0 h 720"/>
                <a:gd name="T6" fmla="*/ 2147483647 w 845"/>
                <a:gd name="T7" fmla="*/ 2147483647 h 720"/>
                <a:gd name="T8" fmla="*/ 2147483647 w 845"/>
                <a:gd name="T9" fmla="*/ 2147483647 h 720"/>
                <a:gd name="T10" fmla="*/ 2147483647 w 845"/>
                <a:gd name="T11" fmla="*/ 2147483647 h 720"/>
                <a:gd name="T12" fmla="*/ 2147483647 w 845"/>
                <a:gd name="T13" fmla="*/ 2147483647 h 720"/>
                <a:gd name="T14" fmla="*/ 2147483647 w 845"/>
                <a:gd name="T15" fmla="*/ 2147483647 h 720"/>
                <a:gd name="T16" fmla="*/ 2147483647 w 845"/>
                <a:gd name="T17" fmla="*/ 2147483647 h 720"/>
                <a:gd name="T18" fmla="*/ 2147483647 w 845"/>
                <a:gd name="T19" fmla="*/ 2147483647 h 720"/>
                <a:gd name="T20" fmla="*/ 2147483647 w 845"/>
                <a:gd name="T21" fmla="*/ 2147483647 h 720"/>
                <a:gd name="T22" fmla="*/ 2147483647 w 845"/>
                <a:gd name="T23" fmla="*/ 2147483647 h 720"/>
                <a:gd name="T24" fmla="*/ 2147483647 w 845"/>
                <a:gd name="T25" fmla="*/ 2147483647 h 720"/>
                <a:gd name="T26" fmla="*/ 2147483647 w 845"/>
                <a:gd name="T27" fmla="*/ 2147483647 h 720"/>
                <a:gd name="T28" fmla="*/ 2147483647 w 845"/>
                <a:gd name="T29" fmla="*/ 2147483647 h 720"/>
                <a:gd name="T30" fmla="*/ 2147483647 w 845"/>
                <a:gd name="T31" fmla="*/ 2147483647 h 720"/>
                <a:gd name="T32" fmla="*/ 2147483647 w 845"/>
                <a:gd name="T33" fmla="*/ 2147483647 h 720"/>
                <a:gd name="T34" fmla="*/ 2147483647 w 845"/>
                <a:gd name="T35" fmla="*/ 2147483647 h 720"/>
                <a:gd name="T36" fmla="*/ 2147483647 w 845"/>
                <a:gd name="T37" fmla="*/ 2147483647 h 720"/>
                <a:gd name="T38" fmla="*/ 2147483647 w 845"/>
                <a:gd name="T39" fmla="*/ 2147483647 h 720"/>
                <a:gd name="T40" fmla="*/ 2147483647 w 845"/>
                <a:gd name="T41" fmla="*/ 2147483647 h 720"/>
                <a:gd name="T42" fmla="*/ 2147483647 w 845"/>
                <a:gd name="T43" fmla="*/ 2147483647 h 720"/>
                <a:gd name="T44" fmla="*/ 2147483647 w 845"/>
                <a:gd name="T45" fmla="*/ 2147483647 h 720"/>
                <a:gd name="T46" fmla="*/ 2147483647 w 845"/>
                <a:gd name="T47" fmla="*/ 2147483647 h 720"/>
                <a:gd name="T48" fmla="*/ 2147483647 w 845"/>
                <a:gd name="T49" fmla="*/ 2147483647 h 720"/>
                <a:gd name="T50" fmla="*/ 2147483647 w 845"/>
                <a:gd name="T51" fmla="*/ 2147483647 h 720"/>
                <a:gd name="T52" fmla="*/ 2147483647 w 845"/>
                <a:gd name="T53" fmla="*/ 2147483647 h 720"/>
                <a:gd name="T54" fmla="*/ 2147483647 w 845"/>
                <a:gd name="T55" fmla="*/ 2147483647 h 720"/>
                <a:gd name="T56" fmla="*/ 2147483647 w 845"/>
                <a:gd name="T57" fmla="*/ 2147483647 h 720"/>
                <a:gd name="T58" fmla="*/ 2147483647 w 845"/>
                <a:gd name="T59" fmla="*/ 2147483647 h 720"/>
                <a:gd name="T60" fmla="*/ 2147483647 w 845"/>
                <a:gd name="T61" fmla="*/ 2147483647 h 720"/>
                <a:gd name="T62" fmla="*/ 2147483647 w 845"/>
                <a:gd name="T63" fmla="*/ 2147483647 h 720"/>
                <a:gd name="T64" fmla="*/ 2147483647 w 845"/>
                <a:gd name="T65" fmla="*/ 2147483647 h 720"/>
                <a:gd name="T66" fmla="*/ 2147483647 w 845"/>
                <a:gd name="T67" fmla="*/ 2147483647 h 720"/>
                <a:gd name="T68" fmla="*/ 2147483647 w 845"/>
                <a:gd name="T69" fmla="*/ 2147483647 h 720"/>
                <a:gd name="T70" fmla="*/ 2147483647 w 845"/>
                <a:gd name="T71" fmla="*/ 2147483647 h 720"/>
                <a:gd name="T72" fmla="*/ 2147483647 w 845"/>
                <a:gd name="T73" fmla="*/ 2147483647 h 720"/>
                <a:gd name="T74" fmla="*/ 2147483647 w 845"/>
                <a:gd name="T75" fmla="*/ 2147483647 h 720"/>
                <a:gd name="T76" fmla="*/ 2147483647 w 845"/>
                <a:gd name="T77" fmla="*/ 2147483647 h 720"/>
                <a:gd name="T78" fmla="*/ 2147483647 w 845"/>
                <a:gd name="T79" fmla="*/ 2147483647 h 720"/>
                <a:gd name="T80" fmla="*/ 2147483647 w 845"/>
                <a:gd name="T81" fmla="*/ 2147483647 h 720"/>
                <a:gd name="T82" fmla="*/ 2147483647 w 845"/>
                <a:gd name="T83" fmla="*/ 2147483647 h 720"/>
                <a:gd name="T84" fmla="*/ 2147483647 w 845"/>
                <a:gd name="T85" fmla="*/ 2147483647 h 720"/>
                <a:gd name="T86" fmla="*/ 2147483647 w 845"/>
                <a:gd name="T87" fmla="*/ 2147483647 h 720"/>
                <a:gd name="T88" fmla="*/ 2147483647 w 845"/>
                <a:gd name="T89" fmla="*/ 2147483647 h 720"/>
                <a:gd name="T90" fmla="*/ 2147483647 w 845"/>
                <a:gd name="T91" fmla="*/ 2147483647 h 720"/>
                <a:gd name="T92" fmla="*/ 2147483647 w 845"/>
                <a:gd name="T93" fmla="*/ 2147483647 h 720"/>
                <a:gd name="T94" fmla="*/ 2147483647 w 845"/>
                <a:gd name="T95" fmla="*/ 2147483647 h 720"/>
                <a:gd name="T96" fmla="*/ 2147483647 w 845"/>
                <a:gd name="T97" fmla="*/ 2147483647 h 720"/>
                <a:gd name="T98" fmla="*/ 2147483647 w 845"/>
                <a:gd name="T99" fmla="*/ 2147483647 h 720"/>
                <a:gd name="T100" fmla="*/ 2147483647 w 845"/>
                <a:gd name="T101" fmla="*/ 2147483647 h 720"/>
                <a:gd name="T102" fmla="*/ 2147483647 w 845"/>
                <a:gd name="T103" fmla="*/ 2147483647 h 720"/>
                <a:gd name="T104" fmla="*/ 2147483647 w 845"/>
                <a:gd name="T105" fmla="*/ 2147483647 h 720"/>
                <a:gd name="T106" fmla="*/ 2147483647 w 845"/>
                <a:gd name="T107" fmla="*/ 2147483647 h 720"/>
                <a:gd name="T108" fmla="*/ 2147483647 w 845"/>
                <a:gd name="T109" fmla="*/ 2147483647 h 720"/>
                <a:gd name="T110" fmla="*/ 2147483647 w 845"/>
                <a:gd name="T111" fmla="*/ 2147483647 h 720"/>
                <a:gd name="T112" fmla="*/ 2147483647 w 845"/>
                <a:gd name="T113" fmla="*/ 2147483647 h 720"/>
                <a:gd name="T114" fmla="*/ 2147483647 w 845"/>
                <a:gd name="T115" fmla="*/ 2147483647 h 720"/>
                <a:gd name="T116" fmla="*/ 2147483647 w 845"/>
                <a:gd name="T117" fmla="*/ 2147483647 h 72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45" h="720">
                  <a:moveTo>
                    <a:pt x="174" y="25"/>
                  </a:moveTo>
                  <a:lnTo>
                    <a:pt x="175" y="27"/>
                  </a:lnTo>
                  <a:lnTo>
                    <a:pt x="179" y="33"/>
                  </a:lnTo>
                  <a:lnTo>
                    <a:pt x="182" y="36"/>
                  </a:lnTo>
                  <a:lnTo>
                    <a:pt x="185" y="38"/>
                  </a:lnTo>
                  <a:lnTo>
                    <a:pt x="189" y="38"/>
                  </a:lnTo>
                  <a:lnTo>
                    <a:pt x="194" y="37"/>
                  </a:lnTo>
                  <a:lnTo>
                    <a:pt x="205" y="28"/>
                  </a:lnTo>
                  <a:lnTo>
                    <a:pt x="218" y="19"/>
                  </a:lnTo>
                  <a:lnTo>
                    <a:pt x="229" y="14"/>
                  </a:lnTo>
                  <a:lnTo>
                    <a:pt x="234" y="12"/>
                  </a:lnTo>
                  <a:lnTo>
                    <a:pt x="247" y="0"/>
                  </a:lnTo>
                  <a:lnTo>
                    <a:pt x="250" y="1"/>
                  </a:lnTo>
                  <a:lnTo>
                    <a:pt x="258" y="6"/>
                  </a:lnTo>
                  <a:lnTo>
                    <a:pt x="267" y="10"/>
                  </a:lnTo>
                  <a:lnTo>
                    <a:pt x="273" y="12"/>
                  </a:lnTo>
                  <a:lnTo>
                    <a:pt x="284" y="15"/>
                  </a:lnTo>
                  <a:lnTo>
                    <a:pt x="300" y="21"/>
                  </a:lnTo>
                  <a:lnTo>
                    <a:pt x="316" y="31"/>
                  </a:lnTo>
                  <a:lnTo>
                    <a:pt x="327" y="37"/>
                  </a:lnTo>
                  <a:lnTo>
                    <a:pt x="337" y="41"/>
                  </a:lnTo>
                  <a:lnTo>
                    <a:pt x="353" y="50"/>
                  </a:lnTo>
                  <a:lnTo>
                    <a:pt x="370" y="60"/>
                  </a:lnTo>
                  <a:lnTo>
                    <a:pt x="380" y="67"/>
                  </a:lnTo>
                  <a:lnTo>
                    <a:pt x="393" y="76"/>
                  </a:lnTo>
                  <a:lnTo>
                    <a:pt x="406" y="86"/>
                  </a:lnTo>
                  <a:lnTo>
                    <a:pt x="419" y="95"/>
                  </a:lnTo>
                  <a:lnTo>
                    <a:pt x="426" y="98"/>
                  </a:lnTo>
                  <a:lnTo>
                    <a:pt x="430" y="105"/>
                  </a:lnTo>
                  <a:lnTo>
                    <a:pt x="440" y="116"/>
                  </a:lnTo>
                  <a:lnTo>
                    <a:pt x="441" y="121"/>
                  </a:lnTo>
                  <a:lnTo>
                    <a:pt x="442" y="125"/>
                  </a:lnTo>
                  <a:lnTo>
                    <a:pt x="443" y="130"/>
                  </a:lnTo>
                  <a:lnTo>
                    <a:pt x="443" y="134"/>
                  </a:lnTo>
                  <a:lnTo>
                    <a:pt x="443" y="137"/>
                  </a:lnTo>
                  <a:lnTo>
                    <a:pt x="443" y="140"/>
                  </a:lnTo>
                  <a:lnTo>
                    <a:pt x="444" y="141"/>
                  </a:lnTo>
                  <a:lnTo>
                    <a:pt x="447" y="142"/>
                  </a:lnTo>
                  <a:lnTo>
                    <a:pt x="450" y="143"/>
                  </a:lnTo>
                  <a:lnTo>
                    <a:pt x="458" y="147"/>
                  </a:lnTo>
                  <a:lnTo>
                    <a:pt x="466" y="153"/>
                  </a:lnTo>
                  <a:lnTo>
                    <a:pt x="475" y="160"/>
                  </a:lnTo>
                  <a:lnTo>
                    <a:pt x="492" y="172"/>
                  </a:lnTo>
                  <a:lnTo>
                    <a:pt x="499" y="178"/>
                  </a:lnTo>
                  <a:lnTo>
                    <a:pt x="500" y="175"/>
                  </a:lnTo>
                  <a:lnTo>
                    <a:pt x="503" y="173"/>
                  </a:lnTo>
                  <a:lnTo>
                    <a:pt x="505" y="172"/>
                  </a:lnTo>
                  <a:lnTo>
                    <a:pt x="506" y="172"/>
                  </a:lnTo>
                  <a:lnTo>
                    <a:pt x="500" y="174"/>
                  </a:lnTo>
                  <a:lnTo>
                    <a:pt x="495" y="177"/>
                  </a:lnTo>
                  <a:lnTo>
                    <a:pt x="492" y="181"/>
                  </a:lnTo>
                  <a:lnTo>
                    <a:pt x="488" y="184"/>
                  </a:lnTo>
                  <a:lnTo>
                    <a:pt x="485" y="189"/>
                  </a:lnTo>
                  <a:lnTo>
                    <a:pt x="483" y="193"/>
                  </a:lnTo>
                  <a:lnTo>
                    <a:pt x="482" y="197"/>
                  </a:lnTo>
                  <a:lnTo>
                    <a:pt x="481" y="202"/>
                  </a:lnTo>
                  <a:lnTo>
                    <a:pt x="478" y="221"/>
                  </a:lnTo>
                  <a:lnTo>
                    <a:pt x="480" y="240"/>
                  </a:lnTo>
                  <a:lnTo>
                    <a:pt x="480" y="247"/>
                  </a:lnTo>
                  <a:lnTo>
                    <a:pt x="481" y="252"/>
                  </a:lnTo>
                  <a:lnTo>
                    <a:pt x="483" y="256"/>
                  </a:lnTo>
                  <a:lnTo>
                    <a:pt x="486" y="260"/>
                  </a:lnTo>
                  <a:lnTo>
                    <a:pt x="488" y="262"/>
                  </a:lnTo>
                  <a:lnTo>
                    <a:pt x="493" y="264"/>
                  </a:lnTo>
                  <a:lnTo>
                    <a:pt x="496" y="265"/>
                  </a:lnTo>
                  <a:lnTo>
                    <a:pt x="500" y="266"/>
                  </a:lnTo>
                  <a:lnTo>
                    <a:pt x="516" y="266"/>
                  </a:lnTo>
                  <a:lnTo>
                    <a:pt x="526" y="265"/>
                  </a:lnTo>
                  <a:lnTo>
                    <a:pt x="528" y="279"/>
                  </a:lnTo>
                  <a:lnTo>
                    <a:pt x="532" y="293"/>
                  </a:lnTo>
                  <a:lnTo>
                    <a:pt x="538" y="307"/>
                  </a:lnTo>
                  <a:lnTo>
                    <a:pt x="545" y="319"/>
                  </a:lnTo>
                  <a:lnTo>
                    <a:pt x="554" y="330"/>
                  </a:lnTo>
                  <a:lnTo>
                    <a:pt x="563" y="341"/>
                  </a:lnTo>
                  <a:lnTo>
                    <a:pt x="573" y="351"/>
                  </a:lnTo>
                  <a:lnTo>
                    <a:pt x="583" y="361"/>
                  </a:lnTo>
                  <a:lnTo>
                    <a:pt x="604" y="376"/>
                  </a:lnTo>
                  <a:lnTo>
                    <a:pt x="622" y="388"/>
                  </a:lnTo>
                  <a:lnTo>
                    <a:pt x="637" y="396"/>
                  </a:lnTo>
                  <a:lnTo>
                    <a:pt x="645" y="400"/>
                  </a:lnTo>
                  <a:lnTo>
                    <a:pt x="673" y="408"/>
                  </a:lnTo>
                  <a:lnTo>
                    <a:pt x="696" y="417"/>
                  </a:lnTo>
                  <a:lnTo>
                    <a:pt x="718" y="424"/>
                  </a:lnTo>
                  <a:lnTo>
                    <a:pt x="738" y="430"/>
                  </a:lnTo>
                  <a:lnTo>
                    <a:pt x="758" y="435"/>
                  </a:lnTo>
                  <a:lnTo>
                    <a:pt x="783" y="440"/>
                  </a:lnTo>
                  <a:lnTo>
                    <a:pt x="811" y="445"/>
                  </a:lnTo>
                  <a:lnTo>
                    <a:pt x="845" y="449"/>
                  </a:lnTo>
                  <a:lnTo>
                    <a:pt x="838" y="457"/>
                  </a:lnTo>
                  <a:lnTo>
                    <a:pt x="830" y="465"/>
                  </a:lnTo>
                  <a:lnTo>
                    <a:pt x="821" y="474"/>
                  </a:lnTo>
                  <a:lnTo>
                    <a:pt x="811" y="482"/>
                  </a:lnTo>
                  <a:lnTo>
                    <a:pt x="790" y="498"/>
                  </a:lnTo>
                  <a:lnTo>
                    <a:pt x="768" y="514"/>
                  </a:lnTo>
                  <a:lnTo>
                    <a:pt x="749" y="531"/>
                  </a:lnTo>
                  <a:lnTo>
                    <a:pt x="731" y="547"/>
                  </a:lnTo>
                  <a:lnTo>
                    <a:pt x="723" y="555"/>
                  </a:lnTo>
                  <a:lnTo>
                    <a:pt x="718" y="562"/>
                  </a:lnTo>
                  <a:lnTo>
                    <a:pt x="715" y="570"/>
                  </a:lnTo>
                  <a:lnTo>
                    <a:pt x="712" y="579"/>
                  </a:lnTo>
                  <a:lnTo>
                    <a:pt x="709" y="592"/>
                  </a:lnTo>
                  <a:lnTo>
                    <a:pt x="706" y="602"/>
                  </a:lnTo>
                  <a:lnTo>
                    <a:pt x="701" y="610"/>
                  </a:lnTo>
                  <a:lnTo>
                    <a:pt x="697" y="617"/>
                  </a:lnTo>
                  <a:lnTo>
                    <a:pt x="693" y="622"/>
                  </a:lnTo>
                  <a:lnTo>
                    <a:pt x="686" y="625"/>
                  </a:lnTo>
                  <a:lnTo>
                    <a:pt x="681" y="628"/>
                  </a:lnTo>
                  <a:lnTo>
                    <a:pt x="674" y="629"/>
                  </a:lnTo>
                  <a:lnTo>
                    <a:pt x="643" y="630"/>
                  </a:lnTo>
                  <a:lnTo>
                    <a:pt x="606" y="635"/>
                  </a:lnTo>
                  <a:lnTo>
                    <a:pt x="594" y="643"/>
                  </a:lnTo>
                  <a:lnTo>
                    <a:pt x="580" y="655"/>
                  </a:lnTo>
                  <a:lnTo>
                    <a:pt x="573" y="661"/>
                  </a:lnTo>
                  <a:lnTo>
                    <a:pt x="567" y="666"/>
                  </a:lnTo>
                  <a:lnTo>
                    <a:pt x="563" y="670"/>
                  </a:lnTo>
                  <a:lnTo>
                    <a:pt x="559" y="671"/>
                  </a:lnTo>
                  <a:lnTo>
                    <a:pt x="548" y="673"/>
                  </a:lnTo>
                  <a:lnTo>
                    <a:pt x="539" y="676"/>
                  </a:lnTo>
                  <a:lnTo>
                    <a:pt x="531" y="678"/>
                  </a:lnTo>
                  <a:lnTo>
                    <a:pt x="525" y="681"/>
                  </a:lnTo>
                  <a:lnTo>
                    <a:pt x="513" y="687"/>
                  </a:lnTo>
                  <a:lnTo>
                    <a:pt x="499" y="696"/>
                  </a:lnTo>
                  <a:lnTo>
                    <a:pt x="488" y="696"/>
                  </a:lnTo>
                  <a:lnTo>
                    <a:pt x="482" y="693"/>
                  </a:lnTo>
                  <a:lnTo>
                    <a:pt x="476" y="691"/>
                  </a:lnTo>
                  <a:lnTo>
                    <a:pt x="472" y="686"/>
                  </a:lnTo>
                  <a:lnTo>
                    <a:pt x="468" y="683"/>
                  </a:lnTo>
                  <a:lnTo>
                    <a:pt x="461" y="680"/>
                  </a:lnTo>
                  <a:lnTo>
                    <a:pt x="452" y="678"/>
                  </a:lnTo>
                  <a:lnTo>
                    <a:pt x="440" y="677"/>
                  </a:lnTo>
                  <a:lnTo>
                    <a:pt x="432" y="678"/>
                  </a:lnTo>
                  <a:lnTo>
                    <a:pt x="427" y="679"/>
                  </a:lnTo>
                  <a:lnTo>
                    <a:pt x="421" y="681"/>
                  </a:lnTo>
                  <a:lnTo>
                    <a:pt x="418" y="684"/>
                  </a:lnTo>
                  <a:lnTo>
                    <a:pt x="410" y="692"/>
                  </a:lnTo>
                  <a:lnTo>
                    <a:pt x="405" y="699"/>
                  </a:lnTo>
                  <a:lnTo>
                    <a:pt x="402" y="703"/>
                  </a:lnTo>
                  <a:lnTo>
                    <a:pt x="398" y="707"/>
                  </a:lnTo>
                  <a:lnTo>
                    <a:pt x="394" y="711"/>
                  </a:lnTo>
                  <a:lnTo>
                    <a:pt x="390" y="714"/>
                  </a:lnTo>
                  <a:lnTo>
                    <a:pt x="383" y="717"/>
                  </a:lnTo>
                  <a:lnTo>
                    <a:pt x="376" y="719"/>
                  </a:lnTo>
                  <a:lnTo>
                    <a:pt x="369" y="720"/>
                  </a:lnTo>
                  <a:lnTo>
                    <a:pt x="360" y="720"/>
                  </a:lnTo>
                  <a:lnTo>
                    <a:pt x="348" y="720"/>
                  </a:lnTo>
                  <a:lnTo>
                    <a:pt x="337" y="719"/>
                  </a:lnTo>
                  <a:lnTo>
                    <a:pt x="327" y="717"/>
                  </a:lnTo>
                  <a:lnTo>
                    <a:pt x="318" y="714"/>
                  </a:lnTo>
                  <a:lnTo>
                    <a:pt x="310" y="710"/>
                  </a:lnTo>
                  <a:lnTo>
                    <a:pt x="303" y="706"/>
                  </a:lnTo>
                  <a:lnTo>
                    <a:pt x="295" y="702"/>
                  </a:lnTo>
                  <a:lnTo>
                    <a:pt x="289" y="698"/>
                  </a:lnTo>
                  <a:lnTo>
                    <a:pt x="275" y="688"/>
                  </a:lnTo>
                  <a:lnTo>
                    <a:pt x="261" y="679"/>
                  </a:lnTo>
                  <a:lnTo>
                    <a:pt x="253" y="675"/>
                  </a:lnTo>
                  <a:lnTo>
                    <a:pt x="246" y="671"/>
                  </a:lnTo>
                  <a:lnTo>
                    <a:pt x="237" y="668"/>
                  </a:lnTo>
                  <a:lnTo>
                    <a:pt x="227" y="665"/>
                  </a:lnTo>
                  <a:lnTo>
                    <a:pt x="205" y="662"/>
                  </a:lnTo>
                  <a:lnTo>
                    <a:pt x="181" y="661"/>
                  </a:lnTo>
                  <a:lnTo>
                    <a:pt x="170" y="660"/>
                  </a:lnTo>
                  <a:lnTo>
                    <a:pt x="159" y="659"/>
                  </a:lnTo>
                  <a:lnTo>
                    <a:pt x="149" y="657"/>
                  </a:lnTo>
                  <a:lnTo>
                    <a:pt x="140" y="653"/>
                  </a:lnTo>
                  <a:lnTo>
                    <a:pt x="149" y="632"/>
                  </a:lnTo>
                  <a:lnTo>
                    <a:pt x="153" y="622"/>
                  </a:lnTo>
                  <a:lnTo>
                    <a:pt x="152" y="618"/>
                  </a:lnTo>
                  <a:lnTo>
                    <a:pt x="151" y="614"/>
                  </a:lnTo>
                  <a:lnTo>
                    <a:pt x="147" y="607"/>
                  </a:lnTo>
                  <a:lnTo>
                    <a:pt x="140" y="597"/>
                  </a:lnTo>
                  <a:lnTo>
                    <a:pt x="134" y="597"/>
                  </a:lnTo>
                  <a:lnTo>
                    <a:pt x="127" y="596"/>
                  </a:lnTo>
                  <a:lnTo>
                    <a:pt x="122" y="593"/>
                  </a:lnTo>
                  <a:lnTo>
                    <a:pt x="116" y="590"/>
                  </a:lnTo>
                  <a:lnTo>
                    <a:pt x="112" y="587"/>
                  </a:lnTo>
                  <a:lnTo>
                    <a:pt x="108" y="583"/>
                  </a:lnTo>
                  <a:lnTo>
                    <a:pt x="104" y="577"/>
                  </a:lnTo>
                  <a:lnTo>
                    <a:pt x="102" y="572"/>
                  </a:lnTo>
                  <a:lnTo>
                    <a:pt x="96" y="562"/>
                  </a:lnTo>
                  <a:lnTo>
                    <a:pt x="93" y="551"/>
                  </a:lnTo>
                  <a:lnTo>
                    <a:pt x="90" y="540"/>
                  </a:lnTo>
                  <a:lnTo>
                    <a:pt x="88" y="530"/>
                  </a:lnTo>
                  <a:lnTo>
                    <a:pt x="82" y="519"/>
                  </a:lnTo>
                  <a:lnTo>
                    <a:pt x="77" y="511"/>
                  </a:lnTo>
                  <a:lnTo>
                    <a:pt x="70" y="505"/>
                  </a:lnTo>
                  <a:lnTo>
                    <a:pt x="63" y="499"/>
                  </a:lnTo>
                  <a:lnTo>
                    <a:pt x="57" y="494"/>
                  </a:lnTo>
                  <a:lnTo>
                    <a:pt x="49" y="489"/>
                  </a:lnTo>
                  <a:lnTo>
                    <a:pt x="41" y="483"/>
                  </a:lnTo>
                  <a:lnTo>
                    <a:pt x="34" y="474"/>
                  </a:lnTo>
                  <a:lnTo>
                    <a:pt x="24" y="477"/>
                  </a:lnTo>
                  <a:lnTo>
                    <a:pt x="16" y="477"/>
                  </a:lnTo>
                  <a:lnTo>
                    <a:pt x="12" y="476"/>
                  </a:lnTo>
                  <a:lnTo>
                    <a:pt x="10" y="475"/>
                  </a:lnTo>
                  <a:lnTo>
                    <a:pt x="6" y="474"/>
                  </a:lnTo>
                  <a:lnTo>
                    <a:pt x="5" y="472"/>
                  </a:lnTo>
                  <a:lnTo>
                    <a:pt x="2" y="467"/>
                  </a:lnTo>
                  <a:lnTo>
                    <a:pt x="0" y="461"/>
                  </a:lnTo>
                  <a:lnTo>
                    <a:pt x="1" y="454"/>
                  </a:lnTo>
                  <a:lnTo>
                    <a:pt x="2" y="448"/>
                  </a:lnTo>
                  <a:lnTo>
                    <a:pt x="5" y="441"/>
                  </a:lnTo>
                  <a:lnTo>
                    <a:pt x="9" y="434"/>
                  </a:lnTo>
                  <a:lnTo>
                    <a:pt x="14" y="428"/>
                  </a:lnTo>
                  <a:lnTo>
                    <a:pt x="21" y="422"/>
                  </a:lnTo>
                  <a:lnTo>
                    <a:pt x="27" y="418"/>
                  </a:lnTo>
                  <a:lnTo>
                    <a:pt x="36" y="415"/>
                  </a:lnTo>
                  <a:lnTo>
                    <a:pt x="45" y="413"/>
                  </a:lnTo>
                  <a:lnTo>
                    <a:pt x="55" y="413"/>
                  </a:lnTo>
                  <a:lnTo>
                    <a:pt x="57" y="384"/>
                  </a:lnTo>
                  <a:lnTo>
                    <a:pt x="60" y="360"/>
                  </a:lnTo>
                  <a:lnTo>
                    <a:pt x="63" y="339"/>
                  </a:lnTo>
                  <a:lnTo>
                    <a:pt x="67" y="321"/>
                  </a:lnTo>
                  <a:lnTo>
                    <a:pt x="71" y="306"/>
                  </a:lnTo>
                  <a:lnTo>
                    <a:pt x="74" y="293"/>
                  </a:lnTo>
                  <a:lnTo>
                    <a:pt x="79" y="283"/>
                  </a:lnTo>
                  <a:lnTo>
                    <a:pt x="82" y="275"/>
                  </a:lnTo>
                  <a:lnTo>
                    <a:pt x="87" y="269"/>
                  </a:lnTo>
                  <a:lnTo>
                    <a:pt x="90" y="265"/>
                  </a:lnTo>
                  <a:lnTo>
                    <a:pt x="93" y="262"/>
                  </a:lnTo>
                  <a:lnTo>
                    <a:pt x="95" y="260"/>
                  </a:lnTo>
                  <a:lnTo>
                    <a:pt x="100" y="259"/>
                  </a:lnTo>
                  <a:lnTo>
                    <a:pt x="101" y="259"/>
                  </a:lnTo>
                  <a:lnTo>
                    <a:pt x="101" y="247"/>
                  </a:lnTo>
                  <a:lnTo>
                    <a:pt x="103" y="236"/>
                  </a:lnTo>
                  <a:lnTo>
                    <a:pt x="105" y="227"/>
                  </a:lnTo>
                  <a:lnTo>
                    <a:pt x="108" y="219"/>
                  </a:lnTo>
                  <a:lnTo>
                    <a:pt x="112" y="212"/>
                  </a:lnTo>
                  <a:lnTo>
                    <a:pt x="116" y="206"/>
                  </a:lnTo>
                  <a:lnTo>
                    <a:pt x="122" y="200"/>
                  </a:lnTo>
                  <a:lnTo>
                    <a:pt x="126" y="196"/>
                  </a:lnTo>
                  <a:lnTo>
                    <a:pt x="137" y="186"/>
                  </a:lnTo>
                  <a:lnTo>
                    <a:pt x="148" y="178"/>
                  </a:lnTo>
                  <a:lnTo>
                    <a:pt x="153" y="174"/>
                  </a:lnTo>
                  <a:lnTo>
                    <a:pt x="159" y="170"/>
                  </a:lnTo>
                  <a:lnTo>
                    <a:pt x="163" y="165"/>
                  </a:lnTo>
                  <a:lnTo>
                    <a:pt x="167" y="160"/>
                  </a:lnTo>
                  <a:lnTo>
                    <a:pt x="174" y="2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6" name="Freeform 366"/>
            <p:cNvSpPr>
              <a:spLocks/>
            </p:cNvSpPr>
            <p:nvPr>
              <p:custDataLst>
                <p:tags r:id="rId67"/>
              </p:custDataLst>
            </p:nvPr>
          </p:nvSpPr>
          <p:spPr bwMode="auto">
            <a:xfrm>
              <a:off x="6029465" y="5797754"/>
              <a:ext cx="29328" cy="70004"/>
            </a:xfrm>
            <a:custGeom>
              <a:avLst/>
              <a:gdLst>
                <a:gd name="T0" fmla="*/ 2147483647 w 47"/>
                <a:gd name="T1" fmla="*/ 0 h 28"/>
                <a:gd name="T2" fmla="*/ 2147483647 w 47"/>
                <a:gd name="T3" fmla="*/ 0 h 28"/>
                <a:gd name="T4" fmla="*/ 2147483647 w 47"/>
                <a:gd name="T5" fmla="*/ 2147483647 h 28"/>
                <a:gd name="T6" fmla="*/ 2147483647 w 47"/>
                <a:gd name="T7" fmla="*/ 2147483647 h 28"/>
                <a:gd name="T8" fmla="*/ 2147483647 w 47"/>
                <a:gd name="T9" fmla="*/ 2147483647 h 28"/>
                <a:gd name="T10" fmla="*/ 2147483647 w 47"/>
                <a:gd name="T11" fmla="*/ 2147483647 h 28"/>
                <a:gd name="T12" fmla="*/ 2147483647 w 47"/>
                <a:gd name="T13" fmla="*/ 2147483647 h 28"/>
                <a:gd name="T14" fmla="*/ 2147483647 w 47"/>
                <a:gd name="T15" fmla="*/ 2147483647 h 28"/>
                <a:gd name="T16" fmla="*/ 2147483647 w 47"/>
                <a:gd name="T17" fmla="*/ 2147483647 h 28"/>
                <a:gd name="T18" fmla="*/ 2147483647 w 47"/>
                <a:gd name="T19" fmla="*/ 2147483647 h 28"/>
                <a:gd name="T20" fmla="*/ 2147483647 w 47"/>
                <a:gd name="T21" fmla="*/ 2147483647 h 28"/>
                <a:gd name="T22" fmla="*/ 2147483647 w 47"/>
                <a:gd name="T23" fmla="*/ 2147483647 h 28"/>
                <a:gd name="T24" fmla="*/ 2147483647 w 47"/>
                <a:gd name="T25" fmla="*/ 2147483647 h 28"/>
                <a:gd name="T26" fmla="*/ 2147483647 w 47"/>
                <a:gd name="T27" fmla="*/ 2147483647 h 28"/>
                <a:gd name="T28" fmla="*/ 0 w 47"/>
                <a:gd name="T29" fmla="*/ 2147483647 h 28"/>
                <a:gd name="T30" fmla="*/ 2147483647 w 47"/>
                <a:gd name="T31" fmla="*/ 2147483647 h 28"/>
                <a:gd name="T32" fmla="*/ 2147483647 w 47"/>
                <a:gd name="T33" fmla="*/ 2147483647 h 28"/>
                <a:gd name="T34" fmla="*/ 2147483647 w 47"/>
                <a:gd name="T35" fmla="*/ 2147483647 h 28"/>
                <a:gd name="T36" fmla="*/ 2147483647 w 47"/>
                <a:gd name="T37" fmla="*/ 2147483647 h 28"/>
                <a:gd name="T38" fmla="*/ 2147483647 w 47"/>
                <a:gd name="T39" fmla="*/ 2147483647 h 28"/>
                <a:gd name="T40" fmla="*/ 2147483647 w 47"/>
                <a:gd name="T41" fmla="*/ 2147483647 h 28"/>
                <a:gd name="T42" fmla="*/ 2147483647 w 47"/>
                <a:gd name="T43" fmla="*/ 2147483647 h 28"/>
                <a:gd name="T44" fmla="*/ 2147483647 w 47"/>
                <a:gd name="T45" fmla="*/ 0 h 2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7" h="28">
                  <a:moveTo>
                    <a:pt x="13" y="0"/>
                  </a:moveTo>
                  <a:lnTo>
                    <a:pt x="25" y="0"/>
                  </a:lnTo>
                  <a:lnTo>
                    <a:pt x="31" y="2"/>
                  </a:lnTo>
                  <a:lnTo>
                    <a:pt x="33" y="4"/>
                  </a:lnTo>
                  <a:lnTo>
                    <a:pt x="33" y="6"/>
                  </a:lnTo>
                  <a:lnTo>
                    <a:pt x="32" y="8"/>
                  </a:lnTo>
                  <a:lnTo>
                    <a:pt x="33" y="10"/>
                  </a:lnTo>
                  <a:lnTo>
                    <a:pt x="37" y="12"/>
                  </a:lnTo>
                  <a:lnTo>
                    <a:pt x="47" y="12"/>
                  </a:lnTo>
                  <a:lnTo>
                    <a:pt x="42" y="19"/>
                  </a:lnTo>
                  <a:lnTo>
                    <a:pt x="37" y="25"/>
                  </a:lnTo>
                  <a:lnTo>
                    <a:pt x="33" y="27"/>
                  </a:lnTo>
                  <a:lnTo>
                    <a:pt x="28" y="28"/>
                  </a:lnTo>
                  <a:lnTo>
                    <a:pt x="16" y="27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2" y="15"/>
                  </a:lnTo>
                  <a:lnTo>
                    <a:pt x="4" y="13"/>
                  </a:lnTo>
                  <a:lnTo>
                    <a:pt x="6" y="12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13" y="5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7" name="Freeform 367"/>
            <p:cNvSpPr>
              <a:spLocks/>
            </p:cNvSpPr>
            <p:nvPr>
              <p:custDataLst>
                <p:tags r:id="rId68"/>
              </p:custDataLst>
            </p:nvPr>
          </p:nvSpPr>
          <p:spPr bwMode="auto">
            <a:xfrm>
              <a:off x="5985474" y="5829918"/>
              <a:ext cx="36660" cy="68111"/>
            </a:xfrm>
            <a:custGeom>
              <a:avLst/>
              <a:gdLst>
                <a:gd name="T0" fmla="*/ 2147483647 w 53"/>
                <a:gd name="T1" fmla="*/ 0 h 33"/>
                <a:gd name="T2" fmla="*/ 2147483647 w 53"/>
                <a:gd name="T3" fmla="*/ 2147483647 h 33"/>
                <a:gd name="T4" fmla="*/ 2147483647 w 53"/>
                <a:gd name="T5" fmla="*/ 2147483647 h 33"/>
                <a:gd name="T6" fmla="*/ 2147483647 w 53"/>
                <a:gd name="T7" fmla="*/ 2147483647 h 33"/>
                <a:gd name="T8" fmla="*/ 2147483647 w 53"/>
                <a:gd name="T9" fmla="*/ 2147483647 h 33"/>
                <a:gd name="T10" fmla="*/ 2147483647 w 53"/>
                <a:gd name="T11" fmla="*/ 2147483647 h 33"/>
                <a:gd name="T12" fmla="*/ 2147483647 w 53"/>
                <a:gd name="T13" fmla="*/ 2147483647 h 33"/>
                <a:gd name="T14" fmla="*/ 2147483647 w 53"/>
                <a:gd name="T15" fmla="*/ 2147483647 h 33"/>
                <a:gd name="T16" fmla="*/ 2147483647 w 53"/>
                <a:gd name="T17" fmla="*/ 2147483647 h 33"/>
                <a:gd name="T18" fmla="*/ 2147483647 w 53"/>
                <a:gd name="T19" fmla="*/ 2147483647 h 33"/>
                <a:gd name="T20" fmla="*/ 2147483647 w 53"/>
                <a:gd name="T21" fmla="*/ 2147483647 h 33"/>
                <a:gd name="T22" fmla="*/ 2147483647 w 53"/>
                <a:gd name="T23" fmla="*/ 2147483647 h 33"/>
                <a:gd name="T24" fmla="*/ 2147483647 w 53"/>
                <a:gd name="T25" fmla="*/ 2147483647 h 33"/>
                <a:gd name="T26" fmla="*/ 2147483647 w 53"/>
                <a:gd name="T27" fmla="*/ 2147483647 h 33"/>
                <a:gd name="T28" fmla="*/ 2147483647 w 53"/>
                <a:gd name="T29" fmla="*/ 2147483647 h 33"/>
                <a:gd name="T30" fmla="*/ 2147483647 w 53"/>
                <a:gd name="T31" fmla="*/ 2147483647 h 33"/>
                <a:gd name="T32" fmla="*/ 0 w 53"/>
                <a:gd name="T33" fmla="*/ 2147483647 h 33"/>
                <a:gd name="T34" fmla="*/ 0 w 53"/>
                <a:gd name="T35" fmla="*/ 2147483647 h 33"/>
                <a:gd name="T36" fmla="*/ 2147483647 w 53"/>
                <a:gd name="T37" fmla="*/ 2147483647 h 33"/>
                <a:gd name="T38" fmla="*/ 2147483647 w 53"/>
                <a:gd name="T39" fmla="*/ 2147483647 h 33"/>
                <a:gd name="T40" fmla="*/ 2147483647 w 53"/>
                <a:gd name="T41" fmla="*/ 2147483647 h 33"/>
                <a:gd name="T42" fmla="*/ 2147483647 w 53"/>
                <a:gd name="T43" fmla="*/ 2147483647 h 33"/>
                <a:gd name="T44" fmla="*/ 2147483647 w 53"/>
                <a:gd name="T45" fmla="*/ 2147483647 h 33"/>
                <a:gd name="T46" fmla="*/ 2147483647 w 53"/>
                <a:gd name="T47" fmla="*/ 2147483647 h 33"/>
                <a:gd name="T48" fmla="*/ 2147483647 w 53"/>
                <a:gd name="T49" fmla="*/ 0 h 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3" h="33">
                  <a:moveTo>
                    <a:pt x="13" y="0"/>
                  </a:moveTo>
                  <a:lnTo>
                    <a:pt x="26" y="1"/>
                  </a:lnTo>
                  <a:lnTo>
                    <a:pt x="34" y="1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6"/>
                  </a:lnTo>
                  <a:lnTo>
                    <a:pt x="39" y="8"/>
                  </a:lnTo>
                  <a:lnTo>
                    <a:pt x="44" y="10"/>
                  </a:lnTo>
                  <a:lnTo>
                    <a:pt x="53" y="12"/>
                  </a:lnTo>
                  <a:lnTo>
                    <a:pt x="48" y="22"/>
                  </a:lnTo>
                  <a:lnTo>
                    <a:pt x="44" y="28"/>
                  </a:lnTo>
                  <a:lnTo>
                    <a:pt x="42" y="31"/>
                  </a:lnTo>
                  <a:lnTo>
                    <a:pt x="38" y="32"/>
                  </a:lnTo>
                  <a:lnTo>
                    <a:pt x="36" y="33"/>
                  </a:lnTo>
                  <a:lnTo>
                    <a:pt x="34" y="33"/>
                  </a:lnTo>
                  <a:lnTo>
                    <a:pt x="20" y="30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2" y="16"/>
                  </a:lnTo>
                  <a:lnTo>
                    <a:pt x="4" y="14"/>
                  </a:lnTo>
                  <a:lnTo>
                    <a:pt x="7" y="12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12" y="6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188" name="Group 368"/>
            <p:cNvGrpSpPr>
              <a:grpSpLocks/>
            </p:cNvGrpSpPr>
            <p:nvPr>
              <p:custDataLst>
                <p:tags r:id="rId69"/>
              </p:custDataLst>
            </p:nvPr>
          </p:nvGrpSpPr>
          <p:grpSpPr bwMode="auto">
            <a:xfrm>
              <a:off x="5741078" y="5224487"/>
              <a:ext cx="259060" cy="122978"/>
              <a:chOff x="3481" y="2773"/>
              <a:chExt cx="125" cy="65"/>
            </a:xfrm>
          </p:grpSpPr>
          <p:sp>
            <p:nvSpPr>
              <p:cNvPr id="234" name="Freeform 369"/>
              <p:cNvSpPr>
                <a:spLocks/>
              </p:cNvSpPr>
              <p:nvPr/>
            </p:nvSpPr>
            <p:spPr bwMode="auto">
              <a:xfrm>
                <a:off x="3583" y="2798"/>
                <a:ext cx="5" cy="6"/>
              </a:xfrm>
              <a:custGeom>
                <a:avLst/>
                <a:gdLst>
                  <a:gd name="T0" fmla="*/ 0 w 13"/>
                  <a:gd name="T1" fmla="*/ 0 h 18"/>
                  <a:gd name="T2" fmla="*/ 0 w 13"/>
                  <a:gd name="T3" fmla="*/ 0 h 18"/>
                  <a:gd name="T4" fmla="*/ 0 w 13"/>
                  <a:gd name="T5" fmla="*/ 0 h 18"/>
                  <a:gd name="T6" fmla="*/ 0 w 13"/>
                  <a:gd name="T7" fmla="*/ 0 h 18"/>
                  <a:gd name="T8" fmla="*/ 0 w 13"/>
                  <a:gd name="T9" fmla="*/ 0 h 18"/>
                  <a:gd name="T10" fmla="*/ 0 w 13"/>
                  <a:gd name="T11" fmla="*/ 0 h 18"/>
                  <a:gd name="T12" fmla="*/ 0 w 13"/>
                  <a:gd name="T13" fmla="*/ 0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" h="18">
                    <a:moveTo>
                      <a:pt x="13" y="0"/>
                    </a:moveTo>
                    <a:lnTo>
                      <a:pt x="10" y="9"/>
                    </a:lnTo>
                    <a:lnTo>
                      <a:pt x="6" y="18"/>
                    </a:lnTo>
                    <a:lnTo>
                      <a:pt x="5" y="17"/>
                    </a:lnTo>
                    <a:lnTo>
                      <a:pt x="3" y="14"/>
                    </a:lnTo>
                    <a:lnTo>
                      <a:pt x="1" y="10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5" name="Line 370"/>
              <p:cNvSpPr>
                <a:spLocks noChangeShapeType="1"/>
              </p:cNvSpPr>
              <p:nvPr/>
            </p:nvSpPr>
            <p:spPr bwMode="auto">
              <a:xfrm>
                <a:off x="3583" y="2800"/>
                <a:ext cx="2" cy="1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6" name="Freeform 371"/>
              <p:cNvSpPr>
                <a:spLocks/>
              </p:cNvSpPr>
              <p:nvPr/>
            </p:nvSpPr>
            <p:spPr bwMode="auto">
              <a:xfrm>
                <a:off x="3554" y="2819"/>
                <a:ext cx="5" cy="6"/>
              </a:xfrm>
              <a:custGeom>
                <a:avLst/>
                <a:gdLst>
                  <a:gd name="T0" fmla="*/ 0 w 14"/>
                  <a:gd name="T1" fmla="*/ 0 h 19"/>
                  <a:gd name="T2" fmla="*/ 0 w 14"/>
                  <a:gd name="T3" fmla="*/ 0 h 19"/>
                  <a:gd name="T4" fmla="*/ 0 w 14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" h="19">
                    <a:moveTo>
                      <a:pt x="14" y="19"/>
                    </a:moveTo>
                    <a:lnTo>
                      <a:pt x="0" y="0"/>
                    </a:lnTo>
                    <a:lnTo>
                      <a:pt x="14" y="19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7" name="Freeform 372"/>
              <p:cNvSpPr>
                <a:spLocks/>
              </p:cNvSpPr>
              <p:nvPr/>
            </p:nvSpPr>
            <p:spPr bwMode="auto">
              <a:xfrm>
                <a:off x="3528" y="2832"/>
                <a:ext cx="2" cy="6"/>
              </a:xfrm>
              <a:custGeom>
                <a:avLst/>
                <a:gdLst>
                  <a:gd name="T0" fmla="*/ 0 w 7"/>
                  <a:gd name="T1" fmla="*/ 0 h 18"/>
                  <a:gd name="T2" fmla="*/ 0 w 7"/>
                  <a:gd name="T3" fmla="*/ 0 h 18"/>
                  <a:gd name="T4" fmla="*/ 0 w 7"/>
                  <a:gd name="T5" fmla="*/ 0 h 18"/>
                  <a:gd name="T6" fmla="*/ 0 w 7"/>
                  <a:gd name="T7" fmla="*/ 0 h 18"/>
                  <a:gd name="T8" fmla="*/ 0 w 7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8">
                    <a:moveTo>
                      <a:pt x="0" y="6"/>
                    </a:moveTo>
                    <a:lnTo>
                      <a:pt x="7" y="18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8" name="Freeform 373"/>
              <p:cNvSpPr>
                <a:spLocks/>
              </p:cNvSpPr>
              <p:nvPr/>
            </p:nvSpPr>
            <p:spPr bwMode="auto">
              <a:xfrm>
                <a:off x="3599" y="2773"/>
                <a:ext cx="7" cy="4"/>
              </a:xfrm>
              <a:custGeom>
                <a:avLst/>
                <a:gdLst>
                  <a:gd name="T0" fmla="*/ 0 w 20"/>
                  <a:gd name="T1" fmla="*/ 0 h 12"/>
                  <a:gd name="T2" fmla="*/ 0 w 20"/>
                  <a:gd name="T3" fmla="*/ 0 h 12"/>
                  <a:gd name="T4" fmla="*/ 0 w 20"/>
                  <a:gd name="T5" fmla="*/ 0 h 12"/>
                  <a:gd name="T6" fmla="*/ 0 w 20"/>
                  <a:gd name="T7" fmla="*/ 0 h 12"/>
                  <a:gd name="T8" fmla="*/ 0 w 20"/>
                  <a:gd name="T9" fmla="*/ 0 h 12"/>
                  <a:gd name="T10" fmla="*/ 0 w 20"/>
                  <a:gd name="T11" fmla="*/ 0 h 12"/>
                  <a:gd name="T12" fmla="*/ 0 w 20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" h="12">
                    <a:moveTo>
                      <a:pt x="20" y="12"/>
                    </a:moveTo>
                    <a:lnTo>
                      <a:pt x="10" y="9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3" y="3"/>
                    </a:lnTo>
                    <a:lnTo>
                      <a:pt x="8" y="1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9" name="Line 374"/>
              <p:cNvSpPr>
                <a:spLocks noChangeShapeType="1"/>
              </p:cNvSpPr>
              <p:nvPr/>
            </p:nvSpPr>
            <p:spPr bwMode="auto">
              <a:xfrm>
                <a:off x="3603" y="2773"/>
                <a:ext cx="1" cy="2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0" name="Freeform 375"/>
              <p:cNvSpPr>
                <a:spLocks/>
              </p:cNvSpPr>
              <p:nvPr/>
            </p:nvSpPr>
            <p:spPr bwMode="auto">
              <a:xfrm>
                <a:off x="3481" y="2828"/>
                <a:ext cx="7" cy="6"/>
              </a:xfrm>
              <a:custGeom>
                <a:avLst/>
                <a:gdLst>
                  <a:gd name="T0" fmla="*/ 0 w 20"/>
                  <a:gd name="T1" fmla="*/ 0 h 18"/>
                  <a:gd name="T2" fmla="*/ 0 w 20"/>
                  <a:gd name="T3" fmla="*/ 0 h 18"/>
                  <a:gd name="T4" fmla="*/ 0 w 20"/>
                  <a:gd name="T5" fmla="*/ 0 h 1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" h="18">
                    <a:moveTo>
                      <a:pt x="0" y="0"/>
                    </a:moveTo>
                    <a:lnTo>
                      <a:pt x="0" y="18"/>
                    </a:lnTo>
                    <a:lnTo>
                      <a:pt x="20" y="18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1" name="Freeform 376"/>
              <p:cNvSpPr>
                <a:spLocks/>
              </p:cNvSpPr>
              <p:nvPr/>
            </p:nvSpPr>
            <p:spPr bwMode="auto">
              <a:xfrm>
                <a:off x="3485" y="2830"/>
                <a:ext cx="3" cy="4"/>
              </a:xfrm>
              <a:custGeom>
                <a:avLst/>
                <a:gdLst>
                  <a:gd name="T0" fmla="*/ 0 w 7"/>
                  <a:gd name="T1" fmla="*/ 0 h 12"/>
                  <a:gd name="T2" fmla="*/ 0 w 7"/>
                  <a:gd name="T3" fmla="*/ 0 h 12"/>
                  <a:gd name="T4" fmla="*/ 0 w 7"/>
                  <a:gd name="T5" fmla="*/ 0 h 1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" h="12">
                    <a:moveTo>
                      <a:pt x="7" y="12"/>
                    </a:move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2" name="Freeform 377"/>
              <p:cNvSpPr>
                <a:spLocks/>
              </p:cNvSpPr>
              <p:nvPr/>
            </p:nvSpPr>
            <p:spPr bwMode="auto">
              <a:xfrm>
                <a:off x="3481" y="2828"/>
                <a:ext cx="7" cy="6"/>
              </a:xfrm>
              <a:custGeom>
                <a:avLst/>
                <a:gdLst>
                  <a:gd name="T0" fmla="*/ 0 w 20"/>
                  <a:gd name="T1" fmla="*/ 0 h 18"/>
                  <a:gd name="T2" fmla="*/ 0 w 20"/>
                  <a:gd name="T3" fmla="*/ 0 h 18"/>
                  <a:gd name="T4" fmla="*/ 0 w 20"/>
                  <a:gd name="T5" fmla="*/ 0 h 18"/>
                  <a:gd name="T6" fmla="*/ 0 w 20"/>
                  <a:gd name="T7" fmla="*/ 0 h 18"/>
                  <a:gd name="T8" fmla="*/ 0 w 20"/>
                  <a:gd name="T9" fmla="*/ 0 h 18"/>
                  <a:gd name="T10" fmla="*/ 0 w 2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" h="18">
                    <a:moveTo>
                      <a:pt x="0" y="0"/>
                    </a:moveTo>
                    <a:lnTo>
                      <a:pt x="0" y="18"/>
                    </a:lnTo>
                    <a:lnTo>
                      <a:pt x="20" y="18"/>
                    </a:lnTo>
                    <a:lnTo>
                      <a:pt x="17" y="12"/>
                    </a:lnTo>
                    <a:lnTo>
                      <a:pt x="13" y="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3" name="Freeform 378"/>
              <p:cNvSpPr>
                <a:spLocks/>
              </p:cNvSpPr>
              <p:nvPr/>
            </p:nvSpPr>
            <p:spPr bwMode="auto">
              <a:xfrm>
                <a:off x="3528" y="2832"/>
                <a:ext cx="2" cy="6"/>
              </a:xfrm>
              <a:custGeom>
                <a:avLst/>
                <a:gdLst>
                  <a:gd name="T0" fmla="*/ 0 w 7"/>
                  <a:gd name="T1" fmla="*/ 0 h 18"/>
                  <a:gd name="T2" fmla="*/ 0 w 7"/>
                  <a:gd name="T3" fmla="*/ 0 h 18"/>
                  <a:gd name="T4" fmla="*/ 0 w 7"/>
                  <a:gd name="T5" fmla="*/ 0 h 18"/>
                  <a:gd name="T6" fmla="*/ 0 w 7"/>
                  <a:gd name="T7" fmla="*/ 0 h 18"/>
                  <a:gd name="T8" fmla="*/ 0 w 7"/>
                  <a:gd name="T9" fmla="*/ 0 h 18"/>
                  <a:gd name="T10" fmla="*/ 0 w 7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8">
                    <a:moveTo>
                      <a:pt x="0" y="6"/>
                    </a:moveTo>
                    <a:lnTo>
                      <a:pt x="7" y="18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4" name="Freeform 379"/>
              <p:cNvSpPr>
                <a:spLocks/>
              </p:cNvSpPr>
              <p:nvPr/>
            </p:nvSpPr>
            <p:spPr bwMode="auto">
              <a:xfrm>
                <a:off x="3583" y="2798"/>
                <a:ext cx="5" cy="6"/>
              </a:xfrm>
              <a:custGeom>
                <a:avLst/>
                <a:gdLst>
                  <a:gd name="T0" fmla="*/ 0 w 13"/>
                  <a:gd name="T1" fmla="*/ 0 h 18"/>
                  <a:gd name="T2" fmla="*/ 0 w 13"/>
                  <a:gd name="T3" fmla="*/ 0 h 18"/>
                  <a:gd name="T4" fmla="*/ 0 w 13"/>
                  <a:gd name="T5" fmla="*/ 0 h 18"/>
                  <a:gd name="T6" fmla="*/ 0 w 13"/>
                  <a:gd name="T7" fmla="*/ 0 h 18"/>
                  <a:gd name="T8" fmla="*/ 0 w 13"/>
                  <a:gd name="T9" fmla="*/ 0 h 18"/>
                  <a:gd name="T10" fmla="*/ 0 w 13"/>
                  <a:gd name="T11" fmla="*/ 0 h 18"/>
                  <a:gd name="T12" fmla="*/ 0 w 13"/>
                  <a:gd name="T13" fmla="*/ 0 h 18"/>
                  <a:gd name="T14" fmla="*/ 0 w 13"/>
                  <a:gd name="T15" fmla="*/ 0 h 18"/>
                  <a:gd name="T16" fmla="*/ 0 w 13"/>
                  <a:gd name="T17" fmla="*/ 0 h 1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18">
                    <a:moveTo>
                      <a:pt x="13" y="0"/>
                    </a:moveTo>
                    <a:lnTo>
                      <a:pt x="10" y="9"/>
                    </a:lnTo>
                    <a:lnTo>
                      <a:pt x="6" y="18"/>
                    </a:lnTo>
                    <a:lnTo>
                      <a:pt x="5" y="17"/>
                    </a:lnTo>
                    <a:lnTo>
                      <a:pt x="3" y="14"/>
                    </a:lnTo>
                    <a:lnTo>
                      <a:pt x="1" y="1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89" name="Freeform 380"/>
            <p:cNvSpPr>
              <a:spLocks/>
            </p:cNvSpPr>
            <p:nvPr>
              <p:custDataLst>
                <p:tags r:id="rId70"/>
              </p:custDataLst>
            </p:nvPr>
          </p:nvSpPr>
          <p:spPr bwMode="auto">
            <a:xfrm>
              <a:off x="4399343" y="5215026"/>
              <a:ext cx="491236" cy="452183"/>
            </a:xfrm>
            <a:custGeom>
              <a:avLst/>
              <a:gdLst>
                <a:gd name="T0" fmla="*/ 2147483647 w 736"/>
                <a:gd name="T1" fmla="*/ 2147483647 h 721"/>
                <a:gd name="T2" fmla="*/ 2147483647 w 736"/>
                <a:gd name="T3" fmla="*/ 2147483647 h 721"/>
                <a:gd name="T4" fmla="*/ 2147483647 w 736"/>
                <a:gd name="T5" fmla="*/ 2147483647 h 721"/>
                <a:gd name="T6" fmla="*/ 2147483647 w 736"/>
                <a:gd name="T7" fmla="*/ 2147483647 h 721"/>
                <a:gd name="T8" fmla="*/ 2147483647 w 736"/>
                <a:gd name="T9" fmla="*/ 2147483647 h 721"/>
                <a:gd name="T10" fmla="*/ 2147483647 w 736"/>
                <a:gd name="T11" fmla="*/ 2147483647 h 721"/>
                <a:gd name="T12" fmla="*/ 2147483647 w 736"/>
                <a:gd name="T13" fmla="*/ 2147483647 h 721"/>
                <a:gd name="T14" fmla="*/ 2147483647 w 736"/>
                <a:gd name="T15" fmla="*/ 2147483647 h 721"/>
                <a:gd name="T16" fmla="*/ 2147483647 w 736"/>
                <a:gd name="T17" fmla="*/ 2147483647 h 721"/>
                <a:gd name="T18" fmla="*/ 2147483647 w 736"/>
                <a:gd name="T19" fmla="*/ 2147483647 h 721"/>
                <a:gd name="T20" fmla="*/ 2147483647 w 736"/>
                <a:gd name="T21" fmla="*/ 2147483647 h 721"/>
                <a:gd name="T22" fmla="*/ 2147483647 w 736"/>
                <a:gd name="T23" fmla="*/ 2147483647 h 721"/>
                <a:gd name="T24" fmla="*/ 2147483647 w 736"/>
                <a:gd name="T25" fmla="*/ 2147483647 h 721"/>
                <a:gd name="T26" fmla="*/ 2147483647 w 736"/>
                <a:gd name="T27" fmla="*/ 2147483647 h 721"/>
                <a:gd name="T28" fmla="*/ 2147483647 w 736"/>
                <a:gd name="T29" fmla="*/ 2147483647 h 721"/>
                <a:gd name="T30" fmla="*/ 2147483647 w 736"/>
                <a:gd name="T31" fmla="*/ 2147483647 h 721"/>
                <a:gd name="T32" fmla="*/ 2147483647 w 736"/>
                <a:gd name="T33" fmla="*/ 2147483647 h 721"/>
                <a:gd name="T34" fmla="*/ 2147483647 w 736"/>
                <a:gd name="T35" fmla="*/ 2147483647 h 721"/>
                <a:gd name="T36" fmla="*/ 2147483647 w 736"/>
                <a:gd name="T37" fmla="*/ 2147483647 h 721"/>
                <a:gd name="T38" fmla="*/ 2147483647 w 736"/>
                <a:gd name="T39" fmla="*/ 2147483647 h 721"/>
                <a:gd name="T40" fmla="*/ 2147483647 w 736"/>
                <a:gd name="T41" fmla="*/ 2147483647 h 721"/>
                <a:gd name="T42" fmla="*/ 2147483647 w 736"/>
                <a:gd name="T43" fmla="*/ 2147483647 h 721"/>
                <a:gd name="T44" fmla="*/ 2147483647 w 736"/>
                <a:gd name="T45" fmla="*/ 2147483647 h 721"/>
                <a:gd name="T46" fmla="*/ 2147483647 w 736"/>
                <a:gd name="T47" fmla="*/ 2147483647 h 721"/>
                <a:gd name="T48" fmla="*/ 2147483647 w 736"/>
                <a:gd name="T49" fmla="*/ 2147483647 h 721"/>
                <a:gd name="T50" fmla="*/ 2147483647 w 736"/>
                <a:gd name="T51" fmla="*/ 2147483647 h 721"/>
                <a:gd name="T52" fmla="*/ 2147483647 w 736"/>
                <a:gd name="T53" fmla="*/ 2147483647 h 721"/>
                <a:gd name="T54" fmla="*/ 2147483647 w 736"/>
                <a:gd name="T55" fmla="*/ 2147483647 h 721"/>
                <a:gd name="T56" fmla="*/ 2147483647 w 736"/>
                <a:gd name="T57" fmla="*/ 2147483647 h 721"/>
                <a:gd name="T58" fmla="*/ 2147483647 w 736"/>
                <a:gd name="T59" fmla="*/ 2147483647 h 721"/>
                <a:gd name="T60" fmla="*/ 2147483647 w 736"/>
                <a:gd name="T61" fmla="*/ 2147483647 h 721"/>
                <a:gd name="T62" fmla="*/ 2147483647 w 736"/>
                <a:gd name="T63" fmla="*/ 2147483647 h 721"/>
                <a:gd name="T64" fmla="*/ 2147483647 w 736"/>
                <a:gd name="T65" fmla="*/ 2147483647 h 721"/>
                <a:gd name="T66" fmla="*/ 2147483647 w 736"/>
                <a:gd name="T67" fmla="*/ 0 h 721"/>
                <a:gd name="T68" fmla="*/ 2147483647 w 736"/>
                <a:gd name="T69" fmla="*/ 2147483647 h 721"/>
                <a:gd name="T70" fmla="*/ 2147483647 w 736"/>
                <a:gd name="T71" fmla="*/ 2147483647 h 721"/>
                <a:gd name="T72" fmla="*/ 2147483647 w 736"/>
                <a:gd name="T73" fmla="*/ 2147483647 h 721"/>
                <a:gd name="T74" fmla="*/ 2147483647 w 736"/>
                <a:gd name="T75" fmla="*/ 2147483647 h 721"/>
                <a:gd name="T76" fmla="*/ 2147483647 w 736"/>
                <a:gd name="T77" fmla="*/ 2147483647 h 721"/>
                <a:gd name="T78" fmla="*/ 2147483647 w 736"/>
                <a:gd name="T79" fmla="*/ 2147483647 h 721"/>
                <a:gd name="T80" fmla="*/ 2147483647 w 736"/>
                <a:gd name="T81" fmla="*/ 2147483647 h 721"/>
                <a:gd name="T82" fmla="*/ 2147483647 w 736"/>
                <a:gd name="T83" fmla="*/ 2147483647 h 721"/>
                <a:gd name="T84" fmla="*/ 2147483647 w 736"/>
                <a:gd name="T85" fmla="*/ 2147483647 h 721"/>
                <a:gd name="T86" fmla="*/ 2147483647 w 736"/>
                <a:gd name="T87" fmla="*/ 2147483647 h 721"/>
                <a:gd name="T88" fmla="*/ 2147483647 w 736"/>
                <a:gd name="T89" fmla="*/ 2147483647 h 721"/>
                <a:gd name="T90" fmla="*/ 2147483647 w 736"/>
                <a:gd name="T91" fmla="*/ 2147483647 h 721"/>
                <a:gd name="T92" fmla="*/ 2147483647 w 736"/>
                <a:gd name="T93" fmla="*/ 2147483647 h 721"/>
                <a:gd name="T94" fmla="*/ 2147483647 w 736"/>
                <a:gd name="T95" fmla="*/ 2147483647 h 721"/>
                <a:gd name="T96" fmla="*/ 2147483647 w 736"/>
                <a:gd name="T97" fmla="*/ 2147483647 h 72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736" h="721">
                  <a:moveTo>
                    <a:pt x="0" y="691"/>
                  </a:moveTo>
                  <a:lnTo>
                    <a:pt x="46" y="697"/>
                  </a:lnTo>
                  <a:lnTo>
                    <a:pt x="53" y="690"/>
                  </a:lnTo>
                  <a:lnTo>
                    <a:pt x="60" y="685"/>
                  </a:lnTo>
                  <a:lnTo>
                    <a:pt x="68" y="679"/>
                  </a:lnTo>
                  <a:lnTo>
                    <a:pt x="75" y="674"/>
                  </a:lnTo>
                  <a:lnTo>
                    <a:pt x="83" y="671"/>
                  </a:lnTo>
                  <a:lnTo>
                    <a:pt x="91" y="668"/>
                  </a:lnTo>
                  <a:lnTo>
                    <a:pt x="97" y="666"/>
                  </a:lnTo>
                  <a:lnTo>
                    <a:pt x="105" y="666"/>
                  </a:lnTo>
                  <a:lnTo>
                    <a:pt x="116" y="666"/>
                  </a:lnTo>
                  <a:lnTo>
                    <a:pt x="126" y="668"/>
                  </a:lnTo>
                  <a:lnTo>
                    <a:pt x="137" y="671"/>
                  </a:lnTo>
                  <a:lnTo>
                    <a:pt x="149" y="674"/>
                  </a:lnTo>
                  <a:lnTo>
                    <a:pt x="172" y="683"/>
                  </a:lnTo>
                  <a:lnTo>
                    <a:pt x="196" y="692"/>
                  </a:lnTo>
                  <a:lnTo>
                    <a:pt x="208" y="696"/>
                  </a:lnTo>
                  <a:lnTo>
                    <a:pt x="220" y="700"/>
                  </a:lnTo>
                  <a:lnTo>
                    <a:pt x="232" y="703"/>
                  </a:lnTo>
                  <a:lnTo>
                    <a:pt x="245" y="705"/>
                  </a:lnTo>
                  <a:lnTo>
                    <a:pt x="257" y="706"/>
                  </a:lnTo>
                  <a:lnTo>
                    <a:pt x="269" y="707"/>
                  </a:lnTo>
                  <a:lnTo>
                    <a:pt x="280" y="706"/>
                  </a:lnTo>
                  <a:lnTo>
                    <a:pt x="292" y="703"/>
                  </a:lnTo>
                  <a:lnTo>
                    <a:pt x="411" y="703"/>
                  </a:lnTo>
                  <a:lnTo>
                    <a:pt x="411" y="721"/>
                  </a:lnTo>
                  <a:lnTo>
                    <a:pt x="604" y="721"/>
                  </a:lnTo>
                  <a:lnTo>
                    <a:pt x="611" y="717"/>
                  </a:lnTo>
                  <a:lnTo>
                    <a:pt x="619" y="714"/>
                  </a:lnTo>
                  <a:lnTo>
                    <a:pt x="627" y="712"/>
                  </a:lnTo>
                  <a:lnTo>
                    <a:pt x="634" y="710"/>
                  </a:lnTo>
                  <a:lnTo>
                    <a:pt x="651" y="707"/>
                  </a:lnTo>
                  <a:lnTo>
                    <a:pt x="671" y="703"/>
                  </a:lnTo>
                  <a:lnTo>
                    <a:pt x="658" y="691"/>
                  </a:lnTo>
                  <a:lnTo>
                    <a:pt x="643" y="674"/>
                  </a:lnTo>
                  <a:lnTo>
                    <a:pt x="627" y="657"/>
                  </a:lnTo>
                  <a:lnTo>
                    <a:pt x="610" y="641"/>
                  </a:lnTo>
                  <a:lnTo>
                    <a:pt x="610" y="432"/>
                  </a:lnTo>
                  <a:lnTo>
                    <a:pt x="631" y="433"/>
                  </a:lnTo>
                  <a:lnTo>
                    <a:pt x="664" y="433"/>
                  </a:lnTo>
                  <a:lnTo>
                    <a:pt x="680" y="433"/>
                  </a:lnTo>
                  <a:lnTo>
                    <a:pt x="696" y="432"/>
                  </a:lnTo>
                  <a:lnTo>
                    <a:pt x="703" y="431"/>
                  </a:lnTo>
                  <a:lnTo>
                    <a:pt x="709" y="429"/>
                  </a:lnTo>
                  <a:lnTo>
                    <a:pt x="713" y="428"/>
                  </a:lnTo>
                  <a:lnTo>
                    <a:pt x="717" y="426"/>
                  </a:lnTo>
                  <a:lnTo>
                    <a:pt x="720" y="421"/>
                  </a:lnTo>
                  <a:lnTo>
                    <a:pt x="723" y="416"/>
                  </a:lnTo>
                  <a:lnTo>
                    <a:pt x="725" y="408"/>
                  </a:lnTo>
                  <a:lnTo>
                    <a:pt x="728" y="400"/>
                  </a:lnTo>
                  <a:lnTo>
                    <a:pt x="732" y="380"/>
                  </a:lnTo>
                  <a:lnTo>
                    <a:pt x="734" y="360"/>
                  </a:lnTo>
                  <a:lnTo>
                    <a:pt x="736" y="324"/>
                  </a:lnTo>
                  <a:lnTo>
                    <a:pt x="736" y="309"/>
                  </a:lnTo>
                  <a:lnTo>
                    <a:pt x="728" y="304"/>
                  </a:lnTo>
                  <a:lnTo>
                    <a:pt x="722" y="302"/>
                  </a:lnTo>
                  <a:lnTo>
                    <a:pt x="718" y="302"/>
                  </a:lnTo>
                  <a:lnTo>
                    <a:pt x="714" y="303"/>
                  </a:lnTo>
                  <a:lnTo>
                    <a:pt x="711" y="304"/>
                  </a:lnTo>
                  <a:lnTo>
                    <a:pt x="708" y="304"/>
                  </a:lnTo>
                  <a:lnTo>
                    <a:pt x="703" y="302"/>
                  </a:lnTo>
                  <a:lnTo>
                    <a:pt x="697" y="297"/>
                  </a:lnTo>
                  <a:lnTo>
                    <a:pt x="685" y="298"/>
                  </a:lnTo>
                  <a:lnTo>
                    <a:pt x="676" y="300"/>
                  </a:lnTo>
                  <a:lnTo>
                    <a:pt x="666" y="302"/>
                  </a:lnTo>
                  <a:lnTo>
                    <a:pt x="650" y="303"/>
                  </a:lnTo>
                  <a:lnTo>
                    <a:pt x="641" y="302"/>
                  </a:lnTo>
                  <a:lnTo>
                    <a:pt x="634" y="299"/>
                  </a:lnTo>
                  <a:lnTo>
                    <a:pt x="631" y="298"/>
                  </a:lnTo>
                  <a:lnTo>
                    <a:pt x="628" y="295"/>
                  </a:lnTo>
                  <a:lnTo>
                    <a:pt x="626" y="293"/>
                  </a:lnTo>
                  <a:lnTo>
                    <a:pt x="623" y="290"/>
                  </a:lnTo>
                  <a:lnTo>
                    <a:pt x="620" y="282"/>
                  </a:lnTo>
                  <a:lnTo>
                    <a:pt x="619" y="274"/>
                  </a:lnTo>
                  <a:lnTo>
                    <a:pt x="618" y="264"/>
                  </a:lnTo>
                  <a:lnTo>
                    <a:pt x="617" y="253"/>
                  </a:lnTo>
                  <a:lnTo>
                    <a:pt x="616" y="244"/>
                  </a:lnTo>
                  <a:lnTo>
                    <a:pt x="613" y="236"/>
                  </a:lnTo>
                  <a:lnTo>
                    <a:pt x="610" y="227"/>
                  </a:lnTo>
                  <a:lnTo>
                    <a:pt x="607" y="219"/>
                  </a:lnTo>
                  <a:lnTo>
                    <a:pt x="604" y="211"/>
                  </a:lnTo>
                  <a:lnTo>
                    <a:pt x="600" y="203"/>
                  </a:lnTo>
                  <a:lnTo>
                    <a:pt x="598" y="195"/>
                  </a:lnTo>
                  <a:lnTo>
                    <a:pt x="597" y="186"/>
                  </a:lnTo>
                  <a:lnTo>
                    <a:pt x="598" y="181"/>
                  </a:lnTo>
                  <a:lnTo>
                    <a:pt x="600" y="177"/>
                  </a:lnTo>
                  <a:lnTo>
                    <a:pt x="604" y="171"/>
                  </a:lnTo>
                  <a:lnTo>
                    <a:pt x="607" y="167"/>
                  </a:lnTo>
                  <a:lnTo>
                    <a:pt x="610" y="162"/>
                  </a:lnTo>
                  <a:lnTo>
                    <a:pt x="613" y="157"/>
                  </a:lnTo>
                  <a:lnTo>
                    <a:pt x="616" y="153"/>
                  </a:lnTo>
                  <a:lnTo>
                    <a:pt x="617" y="148"/>
                  </a:lnTo>
                  <a:lnTo>
                    <a:pt x="616" y="136"/>
                  </a:lnTo>
                  <a:lnTo>
                    <a:pt x="612" y="120"/>
                  </a:lnTo>
                  <a:lnTo>
                    <a:pt x="611" y="109"/>
                  </a:lnTo>
                  <a:lnTo>
                    <a:pt x="611" y="100"/>
                  </a:lnTo>
                  <a:lnTo>
                    <a:pt x="613" y="90"/>
                  </a:lnTo>
                  <a:lnTo>
                    <a:pt x="617" y="81"/>
                  </a:lnTo>
                  <a:lnTo>
                    <a:pt x="594" y="77"/>
                  </a:lnTo>
                  <a:lnTo>
                    <a:pt x="544" y="70"/>
                  </a:lnTo>
                  <a:lnTo>
                    <a:pt x="517" y="67"/>
                  </a:lnTo>
                  <a:lnTo>
                    <a:pt x="494" y="66"/>
                  </a:lnTo>
                  <a:lnTo>
                    <a:pt x="484" y="65"/>
                  </a:lnTo>
                  <a:lnTo>
                    <a:pt x="477" y="66"/>
                  </a:lnTo>
                  <a:lnTo>
                    <a:pt x="473" y="67"/>
                  </a:lnTo>
                  <a:lnTo>
                    <a:pt x="471" y="69"/>
                  </a:lnTo>
                  <a:lnTo>
                    <a:pt x="471" y="73"/>
                  </a:lnTo>
                  <a:lnTo>
                    <a:pt x="471" y="81"/>
                  </a:lnTo>
                  <a:lnTo>
                    <a:pt x="470" y="86"/>
                  </a:lnTo>
                  <a:lnTo>
                    <a:pt x="469" y="91"/>
                  </a:lnTo>
                  <a:lnTo>
                    <a:pt x="466" y="96"/>
                  </a:lnTo>
                  <a:lnTo>
                    <a:pt x="463" y="101"/>
                  </a:lnTo>
                  <a:lnTo>
                    <a:pt x="460" y="107"/>
                  </a:lnTo>
                  <a:lnTo>
                    <a:pt x="454" y="112"/>
                  </a:lnTo>
                  <a:lnTo>
                    <a:pt x="448" y="117"/>
                  </a:lnTo>
                  <a:lnTo>
                    <a:pt x="440" y="122"/>
                  </a:lnTo>
                  <a:lnTo>
                    <a:pt x="430" y="125"/>
                  </a:lnTo>
                  <a:lnTo>
                    <a:pt x="419" y="128"/>
                  </a:lnTo>
                  <a:lnTo>
                    <a:pt x="406" y="130"/>
                  </a:lnTo>
                  <a:lnTo>
                    <a:pt x="392" y="130"/>
                  </a:lnTo>
                  <a:lnTo>
                    <a:pt x="385" y="129"/>
                  </a:lnTo>
                  <a:lnTo>
                    <a:pt x="378" y="127"/>
                  </a:lnTo>
                  <a:lnTo>
                    <a:pt x="372" y="122"/>
                  </a:lnTo>
                  <a:lnTo>
                    <a:pt x="364" y="115"/>
                  </a:lnTo>
                  <a:lnTo>
                    <a:pt x="358" y="108"/>
                  </a:lnTo>
                  <a:lnTo>
                    <a:pt x="351" y="100"/>
                  </a:lnTo>
                  <a:lnTo>
                    <a:pt x="344" y="91"/>
                  </a:lnTo>
                  <a:lnTo>
                    <a:pt x="339" y="82"/>
                  </a:lnTo>
                  <a:lnTo>
                    <a:pt x="333" y="72"/>
                  </a:lnTo>
                  <a:lnTo>
                    <a:pt x="328" y="60"/>
                  </a:lnTo>
                  <a:lnTo>
                    <a:pt x="324" y="50"/>
                  </a:lnTo>
                  <a:lnTo>
                    <a:pt x="319" y="39"/>
                  </a:lnTo>
                  <a:lnTo>
                    <a:pt x="316" y="29"/>
                  </a:lnTo>
                  <a:lnTo>
                    <a:pt x="314" y="19"/>
                  </a:lnTo>
                  <a:lnTo>
                    <a:pt x="312" y="10"/>
                  </a:lnTo>
                  <a:lnTo>
                    <a:pt x="312" y="0"/>
                  </a:lnTo>
                  <a:lnTo>
                    <a:pt x="26" y="0"/>
                  </a:lnTo>
                  <a:lnTo>
                    <a:pt x="26" y="5"/>
                  </a:lnTo>
                  <a:lnTo>
                    <a:pt x="28" y="10"/>
                  </a:lnTo>
                  <a:lnTo>
                    <a:pt x="30" y="15"/>
                  </a:lnTo>
                  <a:lnTo>
                    <a:pt x="34" y="19"/>
                  </a:lnTo>
                  <a:lnTo>
                    <a:pt x="38" y="22"/>
                  </a:lnTo>
                  <a:lnTo>
                    <a:pt x="42" y="26"/>
                  </a:lnTo>
                  <a:lnTo>
                    <a:pt x="47" y="29"/>
                  </a:lnTo>
                  <a:lnTo>
                    <a:pt x="52" y="31"/>
                  </a:lnTo>
                  <a:lnTo>
                    <a:pt x="58" y="47"/>
                  </a:lnTo>
                  <a:lnTo>
                    <a:pt x="67" y="61"/>
                  </a:lnTo>
                  <a:lnTo>
                    <a:pt x="75" y="75"/>
                  </a:lnTo>
                  <a:lnTo>
                    <a:pt x="84" y="89"/>
                  </a:lnTo>
                  <a:lnTo>
                    <a:pt x="92" y="104"/>
                  </a:lnTo>
                  <a:lnTo>
                    <a:pt x="98" y="121"/>
                  </a:lnTo>
                  <a:lnTo>
                    <a:pt x="102" y="130"/>
                  </a:lnTo>
                  <a:lnTo>
                    <a:pt x="104" y="139"/>
                  </a:lnTo>
                  <a:lnTo>
                    <a:pt x="105" y="150"/>
                  </a:lnTo>
                  <a:lnTo>
                    <a:pt x="105" y="161"/>
                  </a:lnTo>
                  <a:lnTo>
                    <a:pt x="103" y="171"/>
                  </a:lnTo>
                  <a:lnTo>
                    <a:pt x="98" y="183"/>
                  </a:lnTo>
                  <a:lnTo>
                    <a:pt x="96" y="190"/>
                  </a:lnTo>
                  <a:lnTo>
                    <a:pt x="94" y="196"/>
                  </a:lnTo>
                  <a:lnTo>
                    <a:pt x="93" y="203"/>
                  </a:lnTo>
                  <a:lnTo>
                    <a:pt x="92" y="210"/>
                  </a:lnTo>
                  <a:lnTo>
                    <a:pt x="93" y="217"/>
                  </a:lnTo>
                  <a:lnTo>
                    <a:pt x="94" y="223"/>
                  </a:lnTo>
                  <a:lnTo>
                    <a:pt x="96" y="229"/>
                  </a:lnTo>
                  <a:lnTo>
                    <a:pt x="98" y="236"/>
                  </a:lnTo>
                  <a:lnTo>
                    <a:pt x="105" y="248"/>
                  </a:lnTo>
                  <a:lnTo>
                    <a:pt x="112" y="260"/>
                  </a:lnTo>
                  <a:lnTo>
                    <a:pt x="119" y="272"/>
                  </a:lnTo>
                  <a:lnTo>
                    <a:pt x="126" y="285"/>
                  </a:lnTo>
                  <a:lnTo>
                    <a:pt x="128" y="293"/>
                  </a:lnTo>
                  <a:lnTo>
                    <a:pt x="130" y="300"/>
                  </a:lnTo>
                  <a:lnTo>
                    <a:pt x="131" y="307"/>
                  </a:lnTo>
                  <a:lnTo>
                    <a:pt x="133" y="315"/>
                  </a:lnTo>
                  <a:lnTo>
                    <a:pt x="131" y="326"/>
                  </a:lnTo>
                  <a:lnTo>
                    <a:pt x="129" y="338"/>
                  </a:lnTo>
                  <a:lnTo>
                    <a:pt x="127" y="352"/>
                  </a:lnTo>
                  <a:lnTo>
                    <a:pt x="123" y="364"/>
                  </a:lnTo>
                  <a:lnTo>
                    <a:pt x="118" y="377"/>
                  </a:lnTo>
                  <a:lnTo>
                    <a:pt x="113" y="389"/>
                  </a:lnTo>
                  <a:lnTo>
                    <a:pt x="106" y="403"/>
                  </a:lnTo>
                  <a:lnTo>
                    <a:pt x="100" y="414"/>
                  </a:lnTo>
                  <a:lnTo>
                    <a:pt x="92" y="426"/>
                  </a:lnTo>
                  <a:lnTo>
                    <a:pt x="84" y="436"/>
                  </a:lnTo>
                  <a:lnTo>
                    <a:pt x="77" y="446"/>
                  </a:lnTo>
                  <a:lnTo>
                    <a:pt x="68" y="457"/>
                  </a:lnTo>
                  <a:lnTo>
                    <a:pt x="59" y="465"/>
                  </a:lnTo>
                  <a:lnTo>
                    <a:pt x="50" y="471"/>
                  </a:lnTo>
                  <a:lnTo>
                    <a:pt x="41" y="477"/>
                  </a:lnTo>
                  <a:lnTo>
                    <a:pt x="33" y="481"/>
                  </a:lnTo>
                  <a:lnTo>
                    <a:pt x="33" y="586"/>
                  </a:lnTo>
                  <a:lnTo>
                    <a:pt x="28" y="588"/>
                  </a:lnTo>
                  <a:lnTo>
                    <a:pt x="25" y="591"/>
                  </a:lnTo>
                  <a:lnTo>
                    <a:pt x="23" y="595"/>
                  </a:lnTo>
                  <a:lnTo>
                    <a:pt x="19" y="600"/>
                  </a:lnTo>
                  <a:lnTo>
                    <a:pt x="15" y="612"/>
                  </a:lnTo>
                  <a:lnTo>
                    <a:pt x="11" y="627"/>
                  </a:lnTo>
                  <a:lnTo>
                    <a:pt x="4" y="659"/>
                  </a:lnTo>
                  <a:lnTo>
                    <a:pt x="0" y="69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0" name="Freeform 381"/>
            <p:cNvSpPr>
              <a:spLocks/>
            </p:cNvSpPr>
            <p:nvPr>
              <p:custDataLst>
                <p:tags r:id="rId71"/>
              </p:custDataLst>
            </p:nvPr>
          </p:nvSpPr>
          <p:spPr bwMode="auto">
            <a:xfrm>
              <a:off x="4416450" y="5182863"/>
              <a:ext cx="24440" cy="71895"/>
            </a:xfrm>
            <a:custGeom>
              <a:avLst/>
              <a:gdLst>
                <a:gd name="T0" fmla="*/ 0 w 39"/>
                <a:gd name="T1" fmla="*/ 2147483647 h 31"/>
                <a:gd name="T2" fmla="*/ 2147483647 w 39"/>
                <a:gd name="T3" fmla="*/ 2147483647 h 31"/>
                <a:gd name="T4" fmla="*/ 2147483647 w 39"/>
                <a:gd name="T5" fmla="*/ 2147483647 h 31"/>
                <a:gd name="T6" fmla="*/ 2147483647 w 39"/>
                <a:gd name="T7" fmla="*/ 2147483647 h 31"/>
                <a:gd name="T8" fmla="*/ 2147483647 w 39"/>
                <a:gd name="T9" fmla="*/ 2147483647 h 31"/>
                <a:gd name="T10" fmla="*/ 2147483647 w 39"/>
                <a:gd name="T11" fmla="*/ 2147483647 h 31"/>
                <a:gd name="T12" fmla="*/ 2147483647 w 39"/>
                <a:gd name="T13" fmla="*/ 2147483647 h 31"/>
                <a:gd name="T14" fmla="*/ 2147483647 w 39"/>
                <a:gd name="T15" fmla="*/ 0 h 31"/>
                <a:gd name="T16" fmla="*/ 2147483647 w 39"/>
                <a:gd name="T17" fmla="*/ 0 h 31"/>
                <a:gd name="T18" fmla="*/ 2147483647 w 39"/>
                <a:gd name="T19" fmla="*/ 0 h 31"/>
                <a:gd name="T20" fmla="*/ 2147483647 w 39"/>
                <a:gd name="T21" fmla="*/ 0 h 31"/>
                <a:gd name="T22" fmla="*/ 0 w 39"/>
                <a:gd name="T23" fmla="*/ 0 h 31"/>
                <a:gd name="T24" fmla="*/ 0 w 39"/>
                <a:gd name="T25" fmla="*/ 2147483647 h 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31">
                  <a:moveTo>
                    <a:pt x="0" y="31"/>
                  </a:moveTo>
                  <a:lnTo>
                    <a:pt x="12" y="28"/>
                  </a:lnTo>
                  <a:lnTo>
                    <a:pt x="22" y="28"/>
                  </a:lnTo>
                  <a:lnTo>
                    <a:pt x="26" y="28"/>
                  </a:lnTo>
                  <a:lnTo>
                    <a:pt x="30" y="28"/>
                  </a:lnTo>
                  <a:lnTo>
                    <a:pt x="35" y="27"/>
                  </a:lnTo>
                  <a:lnTo>
                    <a:pt x="39" y="25"/>
                  </a:lnTo>
                  <a:lnTo>
                    <a:pt x="39" y="0"/>
                  </a:lnTo>
                  <a:lnTo>
                    <a:pt x="26" y="0"/>
                  </a:lnTo>
                  <a:lnTo>
                    <a:pt x="17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3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1" name="Freeform 382"/>
            <p:cNvSpPr>
              <a:spLocks/>
            </p:cNvSpPr>
            <p:nvPr>
              <p:custDataLst>
                <p:tags r:id="rId72"/>
              </p:custDataLst>
            </p:nvPr>
          </p:nvSpPr>
          <p:spPr bwMode="auto">
            <a:xfrm>
              <a:off x="4572863" y="5829918"/>
              <a:ext cx="610991" cy="474885"/>
            </a:xfrm>
            <a:custGeom>
              <a:avLst/>
              <a:gdLst>
                <a:gd name="T0" fmla="*/ 2147483647 w 903"/>
                <a:gd name="T1" fmla="*/ 2147483647 h 759"/>
                <a:gd name="T2" fmla="*/ 2147483647 w 903"/>
                <a:gd name="T3" fmla="*/ 2147483647 h 759"/>
                <a:gd name="T4" fmla="*/ 2147483647 w 903"/>
                <a:gd name="T5" fmla="*/ 2147483647 h 759"/>
                <a:gd name="T6" fmla="*/ 2147483647 w 903"/>
                <a:gd name="T7" fmla="*/ 2147483647 h 759"/>
                <a:gd name="T8" fmla="*/ 2147483647 w 903"/>
                <a:gd name="T9" fmla="*/ 2147483647 h 759"/>
                <a:gd name="T10" fmla="*/ 2147483647 w 903"/>
                <a:gd name="T11" fmla="*/ 2147483647 h 759"/>
                <a:gd name="T12" fmla="*/ 2147483647 w 903"/>
                <a:gd name="T13" fmla="*/ 2147483647 h 759"/>
                <a:gd name="T14" fmla="*/ 2147483647 w 903"/>
                <a:gd name="T15" fmla="*/ 2147483647 h 759"/>
                <a:gd name="T16" fmla="*/ 2147483647 w 903"/>
                <a:gd name="T17" fmla="*/ 2147483647 h 759"/>
                <a:gd name="T18" fmla="*/ 2147483647 w 903"/>
                <a:gd name="T19" fmla="*/ 2147483647 h 759"/>
                <a:gd name="T20" fmla="*/ 2147483647 w 903"/>
                <a:gd name="T21" fmla="*/ 2147483647 h 759"/>
                <a:gd name="T22" fmla="*/ 2147483647 w 903"/>
                <a:gd name="T23" fmla="*/ 2147483647 h 759"/>
                <a:gd name="T24" fmla="*/ 2147483647 w 903"/>
                <a:gd name="T25" fmla="*/ 2147483647 h 759"/>
                <a:gd name="T26" fmla="*/ 2147483647 w 903"/>
                <a:gd name="T27" fmla="*/ 2147483647 h 759"/>
                <a:gd name="T28" fmla="*/ 2147483647 w 903"/>
                <a:gd name="T29" fmla="*/ 2147483647 h 759"/>
                <a:gd name="T30" fmla="*/ 2147483647 w 903"/>
                <a:gd name="T31" fmla="*/ 2147483647 h 759"/>
                <a:gd name="T32" fmla="*/ 2147483647 w 903"/>
                <a:gd name="T33" fmla="*/ 2147483647 h 759"/>
                <a:gd name="T34" fmla="*/ 2147483647 w 903"/>
                <a:gd name="T35" fmla="*/ 2147483647 h 759"/>
                <a:gd name="T36" fmla="*/ 2147483647 w 903"/>
                <a:gd name="T37" fmla="*/ 2147483647 h 759"/>
                <a:gd name="T38" fmla="*/ 2147483647 w 903"/>
                <a:gd name="T39" fmla="*/ 2147483647 h 759"/>
                <a:gd name="T40" fmla="*/ 2147483647 w 903"/>
                <a:gd name="T41" fmla="*/ 2147483647 h 759"/>
                <a:gd name="T42" fmla="*/ 2147483647 w 903"/>
                <a:gd name="T43" fmla="*/ 2147483647 h 759"/>
                <a:gd name="T44" fmla="*/ 2147483647 w 903"/>
                <a:gd name="T45" fmla="*/ 2147483647 h 759"/>
                <a:gd name="T46" fmla="*/ 2147483647 w 903"/>
                <a:gd name="T47" fmla="*/ 2147483647 h 759"/>
                <a:gd name="T48" fmla="*/ 2147483647 w 903"/>
                <a:gd name="T49" fmla="*/ 2147483647 h 759"/>
                <a:gd name="T50" fmla="*/ 2147483647 w 903"/>
                <a:gd name="T51" fmla="*/ 2147483647 h 759"/>
                <a:gd name="T52" fmla="*/ 2147483647 w 903"/>
                <a:gd name="T53" fmla="*/ 2147483647 h 759"/>
                <a:gd name="T54" fmla="*/ 0 w 903"/>
                <a:gd name="T55" fmla="*/ 2147483647 h 759"/>
                <a:gd name="T56" fmla="*/ 2147483647 w 903"/>
                <a:gd name="T57" fmla="*/ 2147483647 h 759"/>
                <a:gd name="T58" fmla="*/ 2147483647 w 903"/>
                <a:gd name="T59" fmla="*/ 2147483647 h 759"/>
                <a:gd name="T60" fmla="*/ 2147483647 w 903"/>
                <a:gd name="T61" fmla="*/ 2147483647 h 759"/>
                <a:gd name="T62" fmla="*/ 2147483647 w 903"/>
                <a:gd name="T63" fmla="*/ 2147483647 h 759"/>
                <a:gd name="T64" fmla="*/ 2147483647 w 903"/>
                <a:gd name="T65" fmla="*/ 2147483647 h 759"/>
                <a:gd name="T66" fmla="*/ 2147483647 w 903"/>
                <a:gd name="T67" fmla="*/ 2147483647 h 759"/>
                <a:gd name="T68" fmla="*/ 2147483647 w 903"/>
                <a:gd name="T69" fmla="*/ 2147483647 h 759"/>
                <a:gd name="T70" fmla="*/ 2147483647 w 903"/>
                <a:gd name="T71" fmla="*/ 2147483647 h 759"/>
                <a:gd name="T72" fmla="*/ 2147483647 w 903"/>
                <a:gd name="T73" fmla="*/ 2147483647 h 759"/>
                <a:gd name="T74" fmla="*/ 2147483647 w 903"/>
                <a:gd name="T75" fmla="*/ 2147483647 h 759"/>
                <a:gd name="T76" fmla="*/ 2147483647 w 903"/>
                <a:gd name="T77" fmla="*/ 2147483647 h 759"/>
                <a:gd name="T78" fmla="*/ 2147483647 w 903"/>
                <a:gd name="T79" fmla="*/ 2147483647 h 759"/>
                <a:gd name="T80" fmla="*/ 2147483647 w 903"/>
                <a:gd name="T81" fmla="*/ 2147483647 h 759"/>
                <a:gd name="T82" fmla="*/ 2147483647 w 903"/>
                <a:gd name="T83" fmla="*/ 2147483647 h 759"/>
                <a:gd name="T84" fmla="*/ 2147483647 w 903"/>
                <a:gd name="T85" fmla="*/ 2147483647 h 759"/>
                <a:gd name="T86" fmla="*/ 2147483647 w 903"/>
                <a:gd name="T87" fmla="*/ 2147483647 h 759"/>
                <a:gd name="T88" fmla="*/ 2147483647 w 903"/>
                <a:gd name="T89" fmla="*/ 2147483647 h 759"/>
                <a:gd name="T90" fmla="*/ 2147483647 w 903"/>
                <a:gd name="T91" fmla="*/ 2147483647 h 759"/>
                <a:gd name="T92" fmla="*/ 2147483647 w 903"/>
                <a:gd name="T93" fmla="*/ 2147483647 h 759"/>
                <a:gd name="T94" fmla="*/ 2147483647 w 903"/>
                <a:gd name="T95" fmla="*/ 2147483647 h 759"/>
                <a:gd name="T96" fmla="*/ 2147483647 w 903"/>
                <a:gd name="T97" fmla="*/ 2147483647 h 759"/>
                <a:gd name="T98" fmla="*/ 2147483647 w 903"/>
                <a:gd name="T99" fmla="*/ 2147483647 h 759"/>
                <a:gd name="T100" fmla="*/ 2147483647 w 903"/>
                <a:gd name="T101" fmla="*/ 2147483647 h 759"/>
                <a:gd name="T102" fmla="*/ 2147483647 w 903"/>
                <a:gd name="T103" fmla="*/ 2147483647 h 759"/>
                <a:gd name="T104" fmla="*/ 2147483647 w 903"/>
                <a:gd name="T105" fmla="*/ 2147483647 h 759"/>
                <a:gd name="T106" fmla="*/ 2147483647 w 903"/>
                <a:gd name="T107" fmla="*/ 2147483647 h 759"/>
                <a:gd name="T108" fmla="*/ 2147483647 w 903"/>
                <a:gd name="T109" fmla="*/ 2147483647 h 759"/>
                <a:gd name="T110" fmla="*/ 2147483647 w 903"/>
                <a:gd name="T111" fmla="*/ 2147483647 h 759"/>
                <a:gd name="T112" fmla="*/ 2147483647 w 903"/>
                <a:gd name="T113" fmla="*/ 2147483647 h 759"/>
                <a:gd name="T114" fmla="*/ 2147483647 w 903"/>
                <a:gd name="T115" fmla="*/ 2147483647 h 759"/>
                <a:gd name="T116" fmla="*/ 2147483647 w 903"/>
                <a:gd name="T117" fmla="*/ 2147483647 h 759"/>
                <a:gd name="T118" fmla="*/ 2147483647 w 903"/>
                <a:gd name="T119" fmla="*/ 2147483647 h 759"/>
                <a:gd name="T120" fmla="*/ 2147483647 w 903"/>
                <a:gd name="T121" fmla="*/ 2147483647 h 759"/>
                <a:gd name="T122" fmla="*/ 2147483647 w 903"/>
                <a:gd name="T123" fmla="*/ 2147483647 h 759"/>
                <a:gd name="T124" fmla="*/ 2147483647 w 903"/>
                <a:gd name="T125" fmla="*/ 2147483647 h 75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903" h="759">
                  <a:moveTo>
                    <a:pt x="870" y="296"/>
                  </a:moveTo>
                  <a:lnTo>
                    <a:pt x="875" y="295"/>
                  </a:lnTo>
                  <a:lnTo>
                    <a:pt x="886" y="293"/>
                  </a:lnTo>
                  <a:lnTo>
                    <a:pt x="899" y="291"/>
                  </a:lnTo>
                  <a:lnTo>
                    <a:pt x="903" y="290"/>
                  </a:lnTo>
                  <a:lnTo>
                    <a:pt x="863" y="364"/>
                  </a:lnTo>
                  <a:lnTo>
                    <a:pt x="863" y="376"/>
                  </a:lnTo>
                  <a:lnTo>
                    <a:pt x="863" y="388"/>
                  </a:lnTo>
                  <a:lnTo>
                    <a:pt x="857" y="392"/>
                  </a:lnTo>
                  <a:lnTo>
                    <a:pt x="849" y="397"/>
                  </a:lnTo>
                  <a:lnTo>
                    <a:pt x="840" y="405"/>
                  </a:lnTo>
                  <a:lnTo>
                    <a:pt x="832" y="414"/>
                  </a:lnTo>
                  <a:lnTo>
                    <a:pt x="813" y="436"/>
                  </a:lnTo>
                  <a:lnTo>
                    <a:pt x="794" y="460"/>
                  </a:lnTo>
                  <a:lnTo>
                    <a:pt x="776" y="485"/>
                  </a:lnTo>
                  <a:lnTo>
                    <a:pt x="761" y="507"/>
                  </a:lnTo>
                  <a:lnTo>
                    <a:pt x="749" y="525"/>
                  </a:lnTo>
                  <a:lnTo>
                    <a:pt x="744" y="537"/>
                  </a:lnTo>
                  <a:lnTo>
                    <a:pt x="732" y="550"/>
                  </a:lnTo>
                  <a:lnTo>
                    <a:pt x="720" y="561"/>
                  </a:lnTo>
                  <a:lnTo>
                    <a:pt x="706" y="571"/>
                  </a:lnTo>
                  <a:lnTo>
                    <a:pt x="694" y="581"/>
                  </a:lnTo>
                  <a:lnTo>
                    <a:pt x="670" y="598"/>
                  </a:lnTo>
                  <a:lnTo>
                    <a:pt x="647" y="613"/>
                  </a:lnTo>
                  <a:lnTo>
                    <a:pt x="624" y="628"/>
                  </a:lnTo>
                  <a:lnTo>
                    <a:pt x="603" y="646"/>
                  </a:lnTo>
                  <a:lnTo>
                    <a:pt x="592" y="655"/>
                  </a:lnTo>
                  <a:lnTo>
                    <a:pt x="583" y="666"/>
                  </a:lnTo>
                  <a:lnTo>
                    <a:pt x="574" y="677"/>
                  </a:lnTo>
                  <a:lnTo>
                    <a:pt x="565" y="690"/>
                  </a:lnTo>
                  <a:lnTo>
                    <a:pt x="561" y="694"/>
                  </a:lnTo>
                  <a:lnTo>
                    <a:pt x="557" y="698"/>
                  </a:lnTo>
                  <a:lnTo>
                    <a:pt x="553" y="700"/>
                  </a:lnTo>
                  <a:lnTo>
                    <a:pt x="546" y="702"/>
                  </a:lnTo>
                  <a:lnTo>
                    <a:pt x="534" y="704"/>
                  </a:lnTo>
                  <a:lnTo>
                    <a:pt x="520" y="705"/>
                  </a:lnTo>
                  <a:lnTo>
                    <a:pt x="513" y="705"/>
                  </a:lnTo>
                  <a:lnTo>
                    <a:pt x="507" y="706"/>
                  </a:lnTo>
                  <a:lnTo>
                    <a:pt x="501" y="708"/>
                  </a:lnTo>
                  <a:lnTo>
                    <a:pt x="496" y="710"/>
                  </a:lnTo>
                  <a:lnTo>
                    <a:pt x="491" y="713"/>
                  </a:lnTo>
                  <a:lnTo>
                    <a:pt x="488" y="716"/>
                  </a:lnTo>
                  <a:lnTo>
                    <a:pt x="486" y="721"/>
                  </a:lnTo>
                  <a:lnTo>
                    <a:pt x="485" y="727"/>
                  </a:lnTo>
                  <a:lnTo>
                    <a:pt x="444" y="727"/>
                  </a:lnTo>
                  <a:lnTo>
                    <a:pt x="415" y="727"/>
                  </a:lnTo>
                  <a:lnTo>
                    <a:pt x="395" y="727"/>
                  </a:lnTo>
                  <a:lnTo>
                    <a:pt x="372" y="727"/>
                  </a:lnTo>
                  <a:lnTo>
                    <a:pt x="359" y="727"/>
                  </a:lnTo>
                  <a:lnTo>
                    <a:pt x="348" y="729"/>
                  </a:lnTo>
                  <a:lnTo>
                    <a:pt x="344" y="730"/>
                  </a:lnTo>
                  <a:lnTo>
                    <a:pt x="339" y="732"/>
                  </a:lnTo>
                  <a:lnTo>
                    <a:pt x="332" y="735"/>
                  </a:lnTo>
                  <a:lnTo>
                    <a:pt x="325" y="739"/>
                  </a:lnTo>
                  <a:lnTo>
                    <a:pt x="320" y="735"/>
                  </a:lnTo>
                  <a:lnTo>
                    <a:pt x="316" y="732"/>
                  </a:lnTo>
                  <a:lnTo>
                    <a:pt x="310" y="730"/>
                  </a:lnTo>
                  <a:lnTo>
                    <a:pt x="306" y="729"/>
                  </a:lnTo>
                  <a:lnTo>
                    <a:pt x="296" y="727"/>
                  </a:lnTo>
                  <a:lnTo>
                    <a:pt x="286" y="727"/>
                  </a:lnTo>
                  <a:lnTo>
                    <a:pt x="283" y="730"/>
                  </a:lnTo>
                  <a:lnTo>
                    <a:pt x="278" y="732"/>
                  </a:lnTo>
                  <a:lnTo>
                    <a:pt x="272" y="735"/>
                  </a:lnTo>
                  <a:lnTo>
                    <a:pt x="263" y="737"/>
                  </a:lnTo>
                  <a:lnTo>
                    <a:pt x="242" y="742"/>
                  </a:lnTo>
                  <a:lnTo>
                    <a:pt x="218" y="747"/>
                  </a:lnTo>
                  <a:lnTo>
                    <a:pt x="173" y="756"/>
                  </a:lnTo>
                  <a:lnTo>
                    <a:pt x="146" y="759"/>
                  </a:lnTo>
                  <a:lnTo>
                    <a:pt x="139" y="758"/>
                  </a:lnTo>
                  <a:lnTo>
                    <a:pt x="131" y="757"/>
                  </a:lnTo>
                  <a:lnTo>
                    <a:pt x="123" y="756"/>
                  </a:lnTo>
                  <a:lnTo>
                    <a:pt x="116" y="753"/>
                  </a:lnTo>
                  <a:lnTo>
                    <a:pt x="109" y="750"/>
                  </a:lnTo>
                  <a:lnTo>
                    <a:pt x="103" y="746"/>
                  </a:lnTo>
                  <a:lnTo>
                    <a:pt x="96" y="743"/>
                  </a:lnTo>
                  <a:lnTo>
                    <a:pt x="90" y="739"/>
                  </a:lnTo>
                  <a:lnTo>
                    <a:pt x="85" y="734"/>
                  </a:lnTo>
                  <a:lnTo>
                    <a:pt x="82" y="730"/>
                  </a:lnTo>
                  <a:lnTo>
                    <a:pt x="78" y="725"/>
                  </a:lnTo>
                  <a:lnTo>
                    <a:pt x="76" y="719"/>
                  </a:lnTo>
                  <a:lnTo>
                    <a:pt x="75" y="714"/>
                  </a:lnTo>
                  <a:lnTo>
                    <a:pt x="75" y="708"/>
                  </a:lnTo>
                  <a:lnTo>
                    <a:pt x="76" y="703"/>
                  </a:lnTo>
                  <a:lnTo>
                    <a:pt x="79" y="697"/>
                  </a:lnTo>
                  <a:lnTo>
                    <a:pt x="60" y="648"/>
                  </a:lnTo>
                  <a:lnTo>
                    <a:pt x="65" y="639"/>
                  </a:lnTo>
                  <a:lnTo>
                    <a:pt x="72" y="632"/>
                  </a:lnTo>
                  <a:lnTo>
                    <a:pt x="75" y="628"/>
                  </a:lnTo>
                  <a:lnTo>
                    <a:pt x="77" y="625"/>
                  </a:lnTo>
                  <a:lnTo>
                    <a:pt x="79" y="621"/>
                  </a:lnTo>
                  <a:lnTo>
                    <a:pt x="79" y="616"/>
                  </a:lnTo>
                  <a:lnTo>
                    <a:pt x="79" y="608"/>
                  </a:lnTo>
                  <a:lnTo>
                    <a:pt x="78" y="600"/>
                  </a:lnTo>
                  <a:lnTo>
                    <a:pt x="76" y="592"/>
                  </a:lnTo>
                  <a:lnTo>
                    <a:pt x="74" y="584"/>
                  </a:lnTo>
                  <a:lnTo>
                    <a:pt x="68" y="572"/>
                  </a:lnTo>
                  <a:lnTo>
                    <a:pt x="61" y="561"/>
                  </a:lnTo>
                  <a:lnTo>
                    <a:pt x="43" y="542"/>
                  </a:lnTo>
                  <a:lnTo>
                    <a:pt x="27" y="524"/>
                  </a:lnTo>
                  <a:lnTo>
                    <a:pt x="22" y="516"/>
                  </a:lnTo>
                  <a:lnTo>
                    <a:pt x="18" y="509"/>
                  </a:lnTo>
                  <a:lnTo>
                    <a:pt x="16" y="502"/>
                  </a:lnTo>
                  <a:lnTo>
                    <a:pt x="14" y="496"/>
                  </a:lnTo>
                  <a:lnTo>
                    <a:pt x="12" y="484"/>
                  </a:lnTo>
                  <a:lnTo>
                    <a:pt x="11" y="472"/>
                  </a:lnTo>
                  <a:lnTo>
                    <a:pt x="11" y="461"/>
                  </a:lnTo>
                  <a:lnTo>
                    <a:pt x="11" y="450"/>
                  </a:lnTo>
                  <a:lnTo>
                    <a:pt x="10" y="439"/>
                  </a:lnTo>
                  <a:lnTo>
                    <a:pt x="7" y="426"/>
                  </a:lnTo>
                  <a:lnTo>
                    <a:pt x="6" y="412"/>
                  </a:lnTo>
                  <a:lnTo>
                    <a:pt x="4" y="395"/>
                  </a:lnTo>
                  <a:lnTo>
                    <a:pt x="0" y="377"/>
                  </a:lnTo>
                  <a:lnTo>
                    <a:pt x="0" y="364"/>
                  </a:lnTo>
                  <a:lnTo>
                    <a:pt x="33" y="364"/>
                  </a:lnTo>
                  <a:lnTo>
                    <a:pt x="36" y="371"/>
                  </a:lnTo>
                  <a:lnTo>
                    <a:pt x="39" y="377"/>
                  </a:lnTo>
                  <a:lnTo>
                    <a:pt x="43" y="382"/>
                  </a:lnTo>
                  <a:lnTo>
                    <a:pt x="48" y="387"/>
                  </a:lnTo>
                  <a:lnTo>
                    <a:pt x="52" y="392"/>
                  </a:lnTo>
                  <a:lnTo>
                    <a:pt x="57" y="396"/>
                  </a:lnTo>
                  <a:lnTo>
                    <a:pt x="63" y="399"/>
                  </a:lnTo>
                  <a:lnTo>
                    <a:pt x="68" y="402"/>
                  </a:lnTo>
                  <a:lnTo>
                    <a:pt x="81" y="407"/>
                  </a:lnTo>
                  <a:lnTo>
                    <a:pt x="94" y="410"/>
                  </a:lnTo>
                  <a:lnTo>
                    <a:pt x="107" y="412"/>
                  </a:lnTo>
                  <a:lnTo>
                    <a:pt x="119" y="413"/>
                  </a:lnTo>
                  <a:lnTo>
                    <a:pt x="128" y="412"/>
                  </a:lnTo>
                  <a:lnTo>
                    <a:pt x="135" y="411"/>
                  </a:lnTo>
                  <a:lnTo>
                    <a:pt x="142" y="409"/>
                  </a:lnTo>
                  <a:lnTo>
                    <a:pt x="149" y="407"/>
                  </a:lnTo>
                  <a:lnTo>
                    <a:pt x="154" y="404"/>
                  </a:lnTo>
                  <a:lnTo>
                    <a:pt x="160" y="400"/>
                  </a:lnTo>
                  <a:lnTo>
                    <a:pt x="164" y="396"/>
                  </a:lnTo>
                  <a:lnTo>
                    <a:pt x="168" y="392"/>
                  </a:lnTo>
                  <a:lnTo>
                    <a:pt x="176" y="382"/>
                  </a:lnTo>
                  <a:lnTo>
                    <a:pt x="182" y="372"/>
                  </a:lnTo>
                  <a:lnTo>
                    <a:pt x="187" y="361"/>
                  </a:lnTo>
                  <a:lnTo>
                    <a:pt x="193" y="351"/>
                  </a:lnTo>
                  <a:lnTo>
                    <a:pt x="193" y="240"/>
                  </a:lnTo>
                  <a:lnTo>
                    <a:pt x="197" y="229"/>
                  </a:lnTo>
                  <a:lnTo>
                    <a:pt x="199" y="217"/>
                  </a:lnTo>
                  <a:lnTo>
                    <a:pt x="201" y="206"/>
                  </a:lnTo>
                  <a:lnTo>
                    <a:pt x="202" y="194"/>
                  </a:lnTo>
                  <a:lnTo>
                    <a:pt x="204" y="184"/>
                  </a:lnTo>
                  <a:lnTo>
                    <a:pt x="206" y="176"/>
                  </a:lnTo>
                  <a:lnTo>
                    <a:pt x="207" y="173"/>
                  </a:lnTo>
                  <a:lnTo>
                    <a:pt x="208" y="170"/>
                  </a:lnTo>
                  <a:lnTo>
                    <a:pt x="210" y="168"/>
                  </a:lnTo>
                  <a:lnTo>
                    <a:pt x="212" y="167"/>
                  </a:lnTo>
                  <a:lnTo>
                    <a:pt x="220" y="171"/>
                  </a:lnTo>
                  <a:lnTo>
                    <a:pt x="229" y="175"/>
                  </a:lnTo>
                  <a:lnTo>
                    <a:pt x="239" y="178"/>
                  </a:lnTo>
                  <a:lnTo>
                    <a:pt x="245" y="179"/>
                  </a:lnTo>
                  <a:lnTo>
                    <a:pt x="245" y="201"/>
                  </a:lnTo>
                  <a:lnTo>
                    <a:pt x="245" y="219"/>
                  </a:lnTo>
                  <a:lnTo>
                    <a:pt x="245" y="238"/>
                  </a:lnTo>
                  <a:lnTo>
                    <a:pt x="245" y="259"/>
                  </a:lnTo>
                  <a:lnTo>
                    <a:pt x="246" y="265"/>
                  </a:lnTo>
                  <a:lnTo>
                    <a:pt x="246" y="270"/>
                  </a:lnTo>
                  <a:lnTo>
                    <a:pt x="247" y="274"/>
                  </a:lnTo>
                  <a:lnTo>
                    <a:pt x="250" y="278"/>
                  </a:lnTo>
                  <a:lnTo>
                    <a:pt x="252" y="281"/>
                  </a:lnTo>
                  <a:lnTo>
                    <a:pt x="254" y="284"/>
                  </a:lnTo>
                  <a:lnTo>
                    <a:pt x="256" y="287"/>
                  </a:lnTo>
                  <a:lnTo>
                    <a:pt x="260" y="289"/>
                  </a:lnTo>
                  <a:lnTo>
                    <a:pt x="267" y="292"/>
                  </a:lnTo>
                  <a:lnTo>
                    <a:pt x="276" y="294"/>
                  </a:lnTo>
                  <a:lnTo>
                    <a:pt x="287" y="295"/>
                  </a:lnTo>
                  <a:lnTo>
                    <a:pt x="299" y="296"/>
                  </a:lnTo>
                  <a:lnTo>
                    <a:pt x="303" y="295"/>
                  </a:lnTo>
                  <a:lnTo>
                    <a:pt x="308" y="295"/>
                  </a:lnTo>
                  <a:lnTo>
                    <a:pt x="312" y="293"/>
                  </a:lnTo>
                  <a:lnTo>
                    <a:pt x="316" y="291"/>
                  </a:lnTo>
                  <a:lnTo>
                    <a:pt x="322" y="286"/>
                  </a:lnTo>
                  <a:lnTo>
                    <a:pt x="329" y="280"/>
                  </a:lnTo>
                  <a:lnTo>
                    <a:pt x="333" y="272"/>
                  </a:lnTo>
                  <a:lnTo>
                    <a:pt x="337" y="263"/>
                  </a:lnTo>
                  <a:lnTo>
                    <a:pt x="342" y="254"/>
                  </a:lnTo>
                  <a:lnTo>
                    <a:pt x="345" y="243"/>
                  </a:lnTo>
                  <a:lnTo>
                    <a:pt x="350" y="234"/>
                  </a:lnTo>
                  <a:lnTo>
                    <a:pt x="353" y="224"/>
                  </a:lnTo>
                  <a:lnTo>
                    <a:pt x="357" y="216"/>
                  </a:lnTo>
                  <a:lnTo>
                    <a:pt x="363" y="208"/>
                  </a:lnTo>
                  <a:lnTo>
                    <a:pt x="368" y="201"/>
                  </a:lnTo>
                  <a:lnTo>
                    <a:pt x="375" y="195"/>
                  </a:lnTo>
                  <a:lnTo>
                    <a:pt x="378" y="193"/>
                  </a:lnTo>
                  <a:lnTo>
                    <a:pt x="382" y="192"/>
                  </a:lnTo>
                  <a:lnTo>
                    <a:pt x="387" y="191"/>
                  </a:lnTo>
                  <a:lnTo>
                    <a:pt x="392" y="191"/>
                  </a:lnTo>
                  <a:lnTo>
                    <a:pt x="400" y="191"/>
                  </a:lnTo>
                  <a:lnTo>
                    <a:pt x="408" y="192"/>
                  </a:lnTo>
                  <a:lnTo>
                    <a:pt x="414" y="193"/>
                  </a:lnTo>
                  <a:lnTo>
                    <a:pt x="421" y="195"/>
                  </a:lnTo>
                  <a:lnTo>
                    <a:pt x="431" y="200"/>
                  </a:lnTo>
                  <a:lnTo>
                    <a:pt x="441" y="204"/>
                  </a:lnTo>
                  <a:lnTo>
                    <a:pt x="451" y="208"/>
                  </a:lnTo>
                  <a:lnTo>
                    <a:pt x="460" y="212"/>
                  </a:lnTo>
                  <a:lnTo>
                    <a:pt x="466" y="214"/>
                  </a:lnTo>
                  <a:lnTo>
                    <a:pt x="471" y="215"/>
                  </a:lnTo>
                  <a:lnTo>
                    <a:pt x="478" y="216"/>
                  </a:lnTo>
                  <a:lnTo>
                    <a:pt x="485" y="216"/>
                  </a:lnTo>
                  <a:lnTo>
                    <a:pt x="496" y="216"/>
                  </a:lnTo>
                  <a:lnTo>
                    <a:pt x="504" y="215"/>
                  </a:lnTo>
                  <a:lnTo>
                    <a:pt x="512" y="213"/>
                  </a:lnTo>
                  <a:lnTo>
                    <a:pt x="518" y="211"/>
                  </a:lnTo>
                  <a:lnTo>
                    <a:pt x="523" y="208"/>
                  </a:lnTo>
                  <a:lnTo>
                    <a:pt x="527" y="204"/>
                  </a:lnTo>
                  <a:lnTo>
                    <a:pt x="531" y="200"/>
                  </a:lnTo>
                  <a:lnTo>
                    <a:pt x="534" y="194"/>
                  </a:lnTo>
                  <a:lnTo>
                    <a:pt x="544" y="169"/>
                  </a:lnTo>
                  <a:lnTo>
                    <a:pt x="558" y="135"/>
                  </a:lnTo>
                  <a:lnTo>
                    <a:pt x="564" y="127"/>
                  </a:lnTo>
                  <a:lnTo>
                    <a:pt x="572" y="119"/>
                  </a:lnTo>
                  <a:lnTo>
                    <a:pt x="582" y="110"/>
                  </a:lnTo>
                  <a:lnTo>
                    <a:pt x="593" y="100"/>
                  </a:lnTo>
                  <a:lnTo>
                    <a:pt x="620" y="80"/>
                  </a:lnTo>
                  <a:lnTo>
                    <a:pt x="649" y="61"/>
                  </a:lnTo>
                  <a:lnTo>
                    <a:pt x="679" y="43"/>
                  </a:lnTo>
                  <a:lnTo>
                    <a:pt x="708" y="25"/>
                  </a:lnTo>
                  <a:lnTo>
                    <a:pt x="732" y="11"/>
                  </a:lnTo>
                  <a:lnTo>
                    <a:pt x="750" y="0"/>
                  </a:lnTo>
                  <a:lnTo>
                    <a:pt x="777" y="1"/>
                  </a:lnTo>
                  <a:lnTo>
                    <a:pt x="798" y="3"/>
                  </a:lnTo>
                  <a:lnTo>
                    <a:pt x="806" y="3"/>
                  </a:lnTo>
                  <a:lnTo>
                    <a:pt x="815" y="3"/>
                  </a:lnTo>
                  <a:lnTo>
                    <a:pt x="823" y="2"/>
                  </a:lnTo>
                  <a:lnTo>
                    <a:pt x="830" y="0"/>
                  </a:lnTo>
                  <a:lnTo>
                    <a:pt x="830" y="6"/>
                  </a:lnTo>
                  <a:lnTo>
                    <a:pt x="850" y="6"/>
                  </a:lnTo>
                  <a:lnTo>
                    <a:pt x="850" y="17"/>
                  </a:lnTo>
                  <a:lnTo>
                    <a:pt x="851" y="26"/>
                  </a:lnTo>
                  <a:lnTo>
                    <a:pt x="854" y="35"/>
                  </a:lnTo>
                  <a:lnTo>
                    <a:pt x="856" y="41"/>
                  </a:lnTo>
                  <a:lnTo>
                    <a:pt x="861" y="52"/>
                  </a:lnTo>
                  <a:lnTo>
                    <a:pt x="867" y="62"/>
                  </a:lnTo>
                  <a:lnTo>
                    <a:pt x="873" y="71"/>
                  </a:lnTo>
                  <a:lnTo>
                    <a:pt x="879" y="82"/>
                  </a:lnTo>
                  <a:lnTo>
                    <a:pt x="880" y="90"/>
                  </a:lnTo>
                  <a:lnTo>
                    <a:pt x="882" y="98"/>
                  </a:lnTo>
                  <a:lnTo>
                    <a:pt x="883" y="107"/>
                  </a:lnTo>
                  <a:lnTo>
                    <a:pt x="883" y="117"/>
                  </a:lnTo>
                  <a:lnTo>
                    <a:pt x="883" y="204"/>
                  </a:lnTo>
                  <a:lnTo>
                    <a:pt x="875" y="206"/>
                  </a:lnTo>
                  <a:lnTo>
                    <a:pt x="868" y="207"/>
                  </a:lnTo>
                  <a:lnTo>
                    <a:pt x="860" y="207"/>
                  </a:lnTo>
                  <a:lnTo>
                    <a:pt x="852" y="206"/>
                  </a:lnTo>
                  <a:lnTo>
                    <a:pt x="838" y="205"/>
                  </a:lnTo>
                  <a:lnTo>
                    <a:pt x="830" y="204"/>
                  </a:lnTo>
                  <a:lnTo>
                    <a:pt x="826" y="236"/>
                  </a:lnTo>
                  <a:lnTo>
                    <a:pt x="825" y="262"/>
                  </a:lnTo>
                  <a:lnTo>
                    <a:pt x="826" y="272"/>
                  </a:lnTo>
                  <a:lnTo>
                    <a:pt x="826" y="281"/>
                  </a:lnTo>
                  <a:lnTo>
                    <a:pt x="828" y="289"/>
                  </a:lnTo>
                  <a:lnTo>
                    <a:pt x="830" y="296"/>
                  </a:lnTo>
                  <a:lnTo>
                    <a:pt x="870" y="29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2" name="Freeform 383"/>
            <p:cNvSpPr>
              <a:spLocks/>
            </p:cNvSpPr>
            <p:nvPr>
              <p:custDataLst>
                <p:tags r:id="rId73"/>
              </p:custDataLst>
            </p:nvPr>
          </p:nvSpPr>
          <p:spPr bwMode="auto">
            <a:xfrm>
              <a:off x="4800153" y="4123357"/>
              <a:ext cx="632986" cy="728410"/>
            </a:xfrm>
            <a:custGeom>
              <a:avLst/>
              <a:gdLst>
                <a:gd name="T0" fmla="*/ 2147483647 w 943"/>
                <a:gd name="T1" fmla="*/ 2147483647 h 1172"/>
                <a:gd name="T2" fmla="*/ 2147483647 w 943"/>
                <a:gd name="T3" fmla="*/ 2147483647 h 1172"/>
                <a:gd name="T4" fmla="*/ 2147483647 w 943"/>
                <a:gd name="T5" fmla="*/ 2147483647 h 1172"/>
                <a:gd name="T6" fmla="*/ 2147483647 w 943"/>
                <a:gd name="T7" fmla="*/ 2147483647 h 1172"/>
                <a:gd name="T8" fmla="*/ 2147483647 w 943"/>
                <a:gd name="T9" fmla="*/ 2147483647 h 1172"/>
                <a:gd name="T10" fmla="*/ 2147483647 w 943"/>
                <a:gd name="T11" fmla="*/ 2147483647 h 1172"/>
                <a:gd name="T12" fmla="*/ 2147483647 w 943"/>
                <a:gd name="T13" fmla="*/ 2147483647 h 1172"/>
                <a:gd name="T14" fmla="*/ 2147483647 w 943"/>
                <a:gd name="T15" fmla="*/ 2147483647 h 1172"/>
                <a:gd name="T16" fmla="*/ 2147483647 w 943"/>
                <a:gd name="T17" fmla="*/ 2147483647 h 1172"/>
                <a:gd name="T18" fmla="*/ 2147483647 w 943"/>
                <a:gd name="T19" fmla="*/ 2147483647 h 1172"/>
                <a:gd name="T20" fmla="*/ 2147483647 w 943"/>
                <a:gd name="T21" fmla="*/ 2147483647 h 1172"/>
                <a:gd name="T22" fmla="*/ 2147483647 w 943"/>
                <a:gd name="T23" fmla="*/ 2147483647 h 1172"/>
                <a:gd name="T24" fmla="*/ 2147483647 w 943"/>
                <a:gd name="T25" fmla="*/ 2147483647 h 1172"/>
                <a:gd name="T26" fmla="*/ 2147483647 w 943"/>
                <a:gd name="T27" fmla="*/ 2147483647 h 1172"/>
                <a:gd name="T28" fmla="*/ 2147483647 w 943"/>
                <a:gd name="T29" fmla="*/ 2147483647 h 1172"/>
                <a:gd name="T30" fmla="*/ 2147483647 w 943"/>
                <a:gd name="T31" fmla="*/ 2147483647 h 1172"/>
                <a:gd name="T32" fmla="*/ 2147483647 w 943"/>
                <a:gd name="T33" fmla="*/ 2147483647 h 1172"/>
                <a:gd name="T34" fmla="*/ 2147483647 w 943"/>
                <a:gd name="T35" fmla="*/ 2147483647 h 1172"/>
                <a:gd name="T36" fmla="*/ 2147483647 w 943"/>
                <a:gd name="T37" fmla="*/ 2147483647 h 1172"/>
                <a:gd name="T38" fmla="*/ 2147483647 w 943"/>
                <a:gd name="T39" fmla="*/ 2147483647 h 1172"/>
                <a:gd name="T40" fmla="*/ 2147483647 w 943"/>
                <a:gd name="T41" fmla="*/ 2147483647 h 1172"/>
                <a:gd name="T42" fmla="*/ 2147483647 w 943"/>
                <a:gd name="T43" fmla="*/ 2147483647 h 1172"/>
                <a:gd name="T44" fmla="*/ 2147483647 w 943"/>
                <a:gd name="T45" fmla="*/ 2147483647 h 1172"/>
                <a:gd name="T46" fmla="*/ 2147483647 w 943"/>
                <a:gd name="T47" fmla="*/ 2147483647 h 1172"/>
                <a:gd name="T48" fmla="*/ 2147483647 w 943"/>
                <a:gd name="T49" fmla="*/ 2147483647 h 1172"/>
                <a:gd name="T50" fmla="*/ 2147483647 w 943"/>
                <a:gd name="T51" fmla="*/ 2147483647 h 1172"/>
                <a:gd name="T52" fmla="*/ 2147483647 w 943"/>
                <a:gd name="T53" fmla="*/ 2147483647 h 1172"/>
                <a:gd name="T54" fmla="*/ 2147483647 w 943"/>
                <a:gd name="T55" fmla="*/ 2147483647 h 1172"/>
                <a:gd name="T56" fmla="*/ 2147483647 w 943"/>
                <a:gd name="T57" fmla="*/ 2147483647 h 1172"/>
                <a:gd name="T58" fmla="*/ 2147483647 w 943"/>
                <a:gd name="T59" fmla="*/ 2147483647 h 1172"/>
                <a:gd name="T60" fmla="*/ 2147483647 w 943"/>
                <a:gd name="T61" fmla="*/ 2147483647 h 1172"/>
                <a:gd name="T62" fmla="*/ 2147483647 w 943"/>
                <a:gd name="T63" fmla="*/ 2147483647 h 1172"/>
                <a:gd name="T64" fmla="*/ 2147483647 w 943"/>
                <a:gd name="T65" fmla="*/ 2147483647 h 1172"/>
                <a:gd name="T66" fmla="*/ 2147483647 w 943"/>
                <a:gd name="T67" fmla="*/ 2147483647 h 1172"/>
                <a:gd name="T68" fmla="*/ 2147483647 w 943"/>
                <a:gd name="T69" fmla="*/ 2147483647 h 1172"/>
                <a:gd name="T70" fmla="*/ 2147483647 w 943"/>
                <a:gd name="T71" fmla="*/ 2147483647 h 1172"/>
                <a:gd name="T72" fmla="*/ 2147483647 w 943"/>
                <a:gd name="T73" fmla="*/ 2147483647 h 1172"/>
                <a:gd name="T74" fmla="*/ 2147483647 w 943"/>
                <a:gd name="T75" fmla="*/ 2147483647 h 1172"/>
                <a:gd name="T76" fmla="*/ 2147483647 w 943"/>
                <a:gd name="T77" fmla="*/ 2147483647 h 1172"/>
                <a:gd name="T78" fmla="*/ 2147483647 w 943"/>
                <a:gd name="T79" fmla="*/ 2147483647 h 1172"/>
                <a:gd name="T80" fmla="*/ 2147483647 w 943"/>
                <a:gd name="T81" fmla="*/ 2147483647 h 1172"/>
                <a:gd name="T82" fmla="*/ 2147483647 w 943"/>
                <a:gd name="T83" fmla="*/ 2147483647 h 1172"/>
                <a:gd name="T84" fmla="*/ 2147483647 w 943"/>
                <a:gd name="T85" fmla="*/ 2147483647 h 1172"/>
                <a:gd name="T86" fmla="*/ 2147483647 w 943"/>
                <a:gd name="T87" fmla="*/ 2147483647 h 1172"/>
                <a:gd name="T88" fmla="*/ 2147483647 w 943"/>
                <a:gd name="T89" fmla="*/ 2147483647 h 1172"/>
                <a:gd name="T90" fmla="*/ 2147483647 w 943"/>
                <a:gd name="T91" fmla="*/ 2147483647 h 1172"/>
                <a:gd name="T92" fmla="*/ 2147483647 w 943"/>
                <a:gd name="T93" fmla="*/ 2147483647 h 1172"/>
                <a:gd name="T94" fmla="*/ 2147483647 w 943"/>
                <a:gd name="T95" fmla="*/ 2147483647 h 1172"/>
                <a:gd name="T96" fmla="*/ 2147483647 w 943"/>
                <a:gd name="T97" fmla="*/ 2147483647 h 1172"/>
                <a:gd name="T98" fmla="*/ 2147483647 w 943"/>
                <a:gd name="T99" fmla="*/ 2147483647 h 1172"/>
                <a:gd name="T100" fmla="*/ 2147483647 w 943"/>
                <a:gd name="T101" fmla="*/ 2147483647 h 1172"/>
                <a:gd name="T102" fmla="*/ 2147483647 w 943"/>
                <a:gd name="T103" fmla="*/ 2147483647 h 11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943" h="1172">
                  <a:moveTo>
                    <a:pt x="711" y="30"/>
                  </a:moveTo>
                  <a:lnTo>
                    <a:pt x="715" y="25"/>
                  </a:lnTo>
                  <a:lnTo>
                    <a:pt x="728" y="15"/>
                  </a:lnTo>
                  <a:lnTo>
                    <a:pt x="735" y="9"/>
                  </a:lnTo>
                  <a:lnTo>
                    <a:pt x="742" y="5"/>
                  </a:lnTo>
                  <a:lnTo>
                    <a:pt x="747" y="1"/>
                  </a:lnTo>
                  <a:lnTo>
                    <a:pt x="751" y="0"/>
                  </a:lnTo>
                  <a:lnTo>
                    <a:pt x="755" y="10"/>
                  </a:lnTo>
                  <a:lnTo>
                    <a:pt x="759" y="17"/>
                  </a:lnTo>
                  <a:lnTo>
                    <a:pt x="765" y="23"/>
                  </a:lnTo>
                  <a:lnTo>
                    <a:pt x="769" y="26"/>
                  </a:lnTo>
                  <a:lnTo>
                    <a:pt x="776" y="28"/>
                  </a:lnTo>
                  <a:lnTo>
                    <a:pt x="784" y="30"/>
                  </a:lnTo>
                  <a:lnTo>
                    <a:pt x="792" y="30"/>
                  </a:lnTo>
                  <a:lnTo>
                    <a:pt x="803" y="30"/>
                  </a:lnTo>
                  <a:lnTo>
                    <a:pt x="804" y="40"/>
                  </a:lnTo>
                  <a:lnTo>
                    <a:pt x="808" y="48"/>
                  </a:lnTo>
                  <a:lnTo>
                    <a:pt x="810" y="51"/>
                  </a:lnTo>
                  <a:lnTo>
                    <a:pt x="812" y="53"/>
                  </a:lnTo>
                  <a:lnTo>
                    <a:pt x="814" y="55"/>
                  </a:lnTo>
                  <a:lnTo>
                    <a:pt x="816" y="55"/>
                  </a:lnTo>
                  <a:lnTo>
                    <a:pt x="823" y="76"/>
                  </a:lnTo>
                  <a:lnTo>
                    <a:pt x="830" y="94"/>
                  </a:lnTo>
                  <a:lnTo>
                    <a:pt x="832" y="102"/>
                  </a:lnTo>
                  <a:lnTo>
                    <a:pt x="835" y="109"/>
                  </a:lnTo>
                  <a:lnTo>
                    <a:pt x="836" y="116"/>
                  </a:lnTo>
                  <a:lnTo>
                    <a:pt x="837" y="123"/>
                  </a:lnTo>
                  <a:lnTo>
                    <a:pt x="836" y="150"/>
                  </a:lnTo>
                  <a:lnTo>
                    <a:pt x="836" y="175"/>
                  </a:lnTo>
                  <a:lnTo>
                    <a:pt x="837" y="187"/>
                  </a:lnTo>
                  <a:lnTo>
                    <a:pt x="838" y="200"/>
                  </a:lnTo>
                  <a:lnTo>
                    <a:pt x="842" y="211"/>
                  </a:lnTo>
                  <a:lnTo>
                    <a:pt x="845" y="222"/>
                  </a:lnTo>
                  <a:lnTo>
                    <a:pt x="851" y="232"/>
                  </a:lnTo>
                  <a:lnTo>
                    <a:pt x="857" y="243"/>
                  </a:lnTo>
                  <a:lnTo>
                    <a:pt x="866" y="253"/>
                  </a:lnTo>
                  <a:lnTo>
                    <a:pt x="876" y="264"/>
                  </a:lnTo>
                  <a:lnTo>
                    <a:pt x="889" y="273"/>
                  </a:lnTo>
                  <a:lnTo>
                    <a:pt x="904" y="283"/>
                  </a:lnTo>
                  <a:lnTo>
                    <a:pt x="922" y="292"/>
                  </a:lnTo>
                  <a:lnTo>
                    <a:pt x="943" y="301"/>
                  </a:lnTo>
                  <a:lnTo>
                    <a:pt x="928" y="314"/>
                  </a:lnTo>
                  <a:lnTo>
                    <a:pt x="913" y="328"/>
                  </a:lnTo>
                  <a:lnTo>
                    <a:pt x="896" y="344"/>
                  </a:lnTo>
                  <a:lnTo>
                    <a:pt x="879" y="361"/>
                  </a:lnTo>
                  <a:lnTo>
                    <a:pt x="871" y="370"/>
                  </a:lnTo>
                  <a:lnTo>
                    <a:pt x="865" y="380"/>
                  </a:lnTo>
                  <a:lnTo>
                    <a:pt x="859" y="389"/>
                  </a:lnTo>
                  <a:lnTo>
                    <a:pt x="854" y="399"/>
                  </a:lnTo>
                  <a:lnTo>
                    <a:pt x="851" y="410"/>
                  </a:lnTo>
                  <a:lnTo>
                    <a:pt x="849" y="420"/>
                  </a:lnTo>
                  <a:lnTo>
                    <a:pt x="848" y="432"/>
                  </a:lnTo>
                  <a:lnTo>
                    <a:pt x="851" y="443"/>
                  </a:lnTo>
                  <a:lnTo>
                    <a:pt x="830" y="616"/>
                  </a:lnTo>
                  <a:lnTo>
                    <a:pt x="809" y="635"/>
                  </a:lnTo>
                  <a:lnTo>
                    <a:pt x="787" y="652"/>
                  </a:lnTo>
                  <a:lnTo>
                    <a:pt x="782" y="658"/>
                  </a:lnTo>
                  <a:lnTo>
                    <a:pt x="778" y="663"/>
                  </a:lnTo>
                  <a:lnTo>
                    <a:pt x="774" y="670"/>
                  </a:lnTo>
                  <a:lnTo>
                    <a:pt x="770" y="677"/>
                  </a:lnTo>
                  <a:lnTo>
                    <a:pt x="767" y="686"/>
                  </a:lnTo>
                  <a:lnTo>
                    <a:pt x="766" y="696"/>
                  </a:lnTo>
                  <a:lnTo>
                    <a:pt x="764" y="708"/>
                  </a:lnTo>
                  <a:lnTo>
                    <a:pt x="764" y="721"/>
                  </a:lnTo>
                  <a:lnTo>
                    <a:pt x="763" y="721"/>
                  </a:lnTo>
                  <a:lnTo>
                    <a:pt x="758" y="721"/>
                  </a:lnTo>
                  <a:lnTo>
                    <a:pt x="755" y="723"/>
                  </a:lnTo>
                  <a:lnTo>
                    <a:pt x="752" y="726"/>
                  </a:lnTo>
                  <a:lnTo>
                    <a:pt x="748" y="730"/>
                  </a:lnTo>
                  <a:lnTo>
                    <a:pt x="745" y="735"/>
                  </a:lnTo>
                  <a:lnTo>
                    <a:pt x="741" y="743"/>
                  </a:lnTo>
                  <a:lnTo>
                    <a:pt x="736" y="752"/>
                  </a:lnTo>
                  <a:lnTo>
                    <a:pt x="732" y="766"/>
                  </a:lnTo>
                  <a:lnTo>
                    <a:pt x="728" y="780"/>
                  </a:lnTo>
                  <a:lnTo>
                    <a:pt x="723" y="798"/>
                  </a:lnTo>
                  <a:lnTo>
                    <a:pt x="719" y="821"/>
                  </a:lnTo>
                  <a:lnTo>
                    <a:pt x="714" y="845"/>
                  </a:lnTo>
                  <a:lnTo>
                    <a:pt x="711" y="875"/>
                  </a:lnTo>
                  <a:lnTo>
                    <a:pt x="701" y="875"/>
                  </a:lnTo>
                  <a:lnTo>
                    <a:pt x="692" y="877"/>
                  </a:lnTo>
                  <a:lnTo>
                    <a:pt x="684" y="880"/>
                  </a:lnTo>
                  <a:lnTo>
                    <a:pt x="677" y="884"/>
                  </a:lnTo>
                  <a:lnTo>
                    <a:pt x="670" y="890"/>
                  </a:lnTo>
                  <a:lnTo>
                    <a:pt x="665" y="896"/>
                  </a:lnTo>
                  <a:lnTo>
                    <a:pt x="662" y="903"/>
                  </a:lnTo>
                  <a:lnTo>
                    <a:pt x="659" y="910"/>
                  </a:lnTo>
                  <a:lnTo>
                    <a:pt x="658" y="917"/>
                  </a:lnTo>
                  <a:lnTo>
                    <a:pt x="658" y="924"/>
                  </a:lnTo>
                  <a:lnTo>
                    <a:pt x="661" y="929"/>
                  </a:lnTo>
                  <a:lnTo>
                    <a:pt x="664" y="934"/>
                  </a:lnTo>
                  <a:lnTo>
                    <a:pt x="666" y="936"/>
                  </a:lnTo>
                  <a:lnTo>
                    <a:pt x="669" y="937"/>
                  </a:lnTo>
                  <a:lnTo>
                    <a:pt x="673" y="938"/>
                  </a:lnTo>
                  <a:lnTo>
                    <a:pt x="677" y="939"/>
                  </a:lnTo>
                  <a:lnTo>
                    <a:pt x="686" y="939"/>
                  </a:lnTo>
                  <a:lnTo>
                    <a:pt x="697" y="936"/>
                  </a:lnTo>
                  <a:lnTo>
                    <a:pt x="700" y="941"/>
                  </a:lnTo>
                  <a:lnTo>
                    <a:pt x="702" y="944"/>
                  </a:lnTo>
                  <a:lnTo>
                    <a:pt x="706" y="947"/>
                  </a:lnTo>
                  <a:lnTo>
                    <a:pt x="709" y="950"/>
                  </a:lnTo>
                  <a:lnTo>
                    <a:pt x="717" y="955"/>
                  </a:lnTo>
                  <a:lnTo>
                    <a:pt x="724" y="958"/>
                  </a:lnTo>
                  <a:lnTo>
                    <a:pt x="731" y="963"/>
                  </a:lnTo>
                  <a:lnTo>
                    <a:pt x="739" y="968"/>
                  </a:lnTo>
                  <a:lnTo>
                    <a:pt x="742" y="971"/>
                  </a:lnTo>
                  <a:lnTo>
                    <a:pt x="745" y="975"/>
                  </a:lnTo>
                  <a:lnTo>
                    <a:pt x="747" y="981"/>
                  </a:lnTo>
                  <a:lnTo>
                    <a:pt x="751" y="986"/>
                  </a:lnTo>
                  <a:lnTo>
                    <a:pt x="753" y="996"/>
                  </a:lnTo>
                  <a:lnTo>
                    <a:pt x="756" y="1007"/>
                  </a:lnTo>
                  <a:lnTo>
                    <a:pt x="759" y="1018"/>
                  </a:lnTo>
                  <a:lnTo>
                    <a:pt x="765" y="1028"/>
                  </a:lnTo>
                  <a:lnTo>
                    <a:pt x="767" y="1033"/>
                  </a:lnTo>
                  <a:lnTo>
                    <a:pt x="771" y="1039"/>
                  </a:lnTo>
                  <a:lnTo>
                    <a:pt x="775" y="1043"/>
                  </a:lnTo>
                  <a:lnTo>
                    <a:pt x="779" y="1046"/>
                  </a:lnTo>
                  <a:lnTo>
                    <a:pt x="785" y="1049"/>
                  </a:lnTo>
                  <a:lnTo>
                    <a:pt x="790" y="1052"/>
                  </a:lnTo>
                  <a:lnTo>
                    <a:pt x="797" y="1053"/>
                  </a:lnTo>
                  <a:lnTo>
                    <a:pt x="803" y="1053"/>
                  </a:lnTo>
                  <a:lnTo>
                    <a:pt x="810" y="1063"/>
                  </a:lnTo>
                  <a:lnTo>
                    <a:pt x="814" y="1071"/>
                  </a:lnTo>
                  <a:lnTo>
                    <a:pt x="815" y="1076"/>
                  </a:lnTo>
                  <a:lnTo>
                    <a:pt x="815" y="1081"/>
                  </a:lnTo>
                  <a:lnTo>
                    <a:pt x="809" y="1094"/>
                  </a:lnTo>
                  <a:lnTo>
                    <a:pt x="797" y="1115"/>
                  </a:lnTo>
                  <a:lnTo>
                    <a:pt x="776" y="1115"/>
                  </a:lnTo>
                  <a:lnTo>
                    <a:pt x="755" y="1115"/>
                  </a:lnTo>
                  <a:lnTo>
                    <a:pt x="734" y="1115"/>
                  </a:lnTo>
                  <a:lnTo>
                    <a:pt x="718" y="1115"/>
                  </a:lnTo>
                  <a:lnTo>
                    <a:pt x="718" y="1127"/>
                  </a:lnTo>
                  <a:lnTo>
                    <a:pt x="718" y="1139"/>
                  </a:lnTo>
                  <a:lnTo>
                    <a:pt x="711" y="1143"/>
                  </a:lnTo>
                  <a:lnTo>
                    <a:pt x="697" y="1152"/>
                  </a:lnTo>
                  <a:lnTo>
                    <a:pt x="687" y="1157"/>
                  </a:lnTo>
                  <a:lnTo>
                    <a:pt x="675" y="1161"/>
                  </a:lnTo>
                  <a:lnTo>
                    <a:pt x="663" y="1163"/>
                  </a:lnTo>
                  <a:lnTo>
                    <a:pt x="651" y="1164"/>
                  </a:lnTo>
                  <a:lnTo>
                    <a:pt x="628" y="1166"/>
                  </a:lnTo>
                  <a:lnTo>
                    <a:pt x="598" y="1170"/>
                  </a:lnTo>
                  <a:lnTo>
                    <a:pt x="583" y="1171"/>
                  </a:lnTo>
                  <a:lnTo>
                    <a:pt x="566" y="1172"/>
                  </a:lnTo>
                  <a:lnTo>
                    <a:pt x="549" y="1172"/>
                  </a:lnTo>
                  <a:lnTo>
                    <a:pt x="531" y="1170"/>
                  </a:lnTo>
                  <a:lnTo>
                    <a:pt x="515" y="1158"/>
                  </a:lnTo>
                  <a:lnTo>
                    <a:pt x="496" y="1141"/>
                  </a:lnTo>
                  <a:lnTo>
                    <a:pt x="486" y="1133"/>
                  </a:lnTo>
                  <a:lnTo>
                    <a:pt x="475" y="1127"/>
                  </a:lnTo>
                  <a:lnTo>
                    <a:pt x="470" y="1124"/>
                  </a:lnTo>
                  <a:lnTo>
                    <a:pt x="464" y="1123"/>
                  </a:lnTo>
                  <a:lnTo>
                    <a:pt x="457" y="1121"/>
                  </a:lnTo>
                  <a:lnTo>
                    <a:pt x="452" y="1121"/>
                  </a:lnTo>
                  <a:lnTo>
                    <a:pt x="432" y="1122"/>
                  </a:lnTo>
                  <a:lnTo>
                    <a:pt x="405" y="1124"/>
                  </a:lnTo>
                  <a:lnTo>
                    <a:pt x="390" y="1125"/>
                  </a:lnTo>
                  <a:lnTo>
                    <a:pt x="375" y="1126"/>
                  </a:lnTo>
                  <a:lnTo>
                    <a:pt x="360" y="1126"/>
                  </a:lnTo>
                  <a:lnTo>
                    <a:pt x="345" y="1125"/>
                  </a:lnTo>
                  <a:lnTo>
                    <a:pt x="331" y="1123"/>
                  </a:lnTo>
                  <a:lnTo>
                    <a:pt x="319" y="1120"/>
                  </a:lnTo>
                  <a:lnTo>
                    <a:pt x="314" y="1117"/>
                  </a:lnTo>
                  <a:lnTo>
                    <a:pt x="308" y="1115"/>
                  </a:lnTo>
                  <a:lnTo>
                    <a:pt x="304" y="1112"/>
                  </a:lnTo>
                  <a:lnTo>
                    <a:pt x="300" y="1108"/>
                  </a:lnTo>
                  <a:lnTo>
                    <a:pt x="297" y="1104"/>
                  </a:lnTo>
                  <a:lnTo>
                    <a:pt x="295" y="1100"/>
                  </a:lnTo>
                  <a:lnTo>
                    <a:pt x="293" y="1095"/>
                  </a:lnTo>
                  <a:lnTo>
                    <a:pt x="292" y="1088"/>
                  </a:lnTo>
                  <a:lnTo>
                    <a:pt x="293" y="1082"/>
                  </a:lnTo>
                  <a:lnTo>
                    <a:pt x="294" y="1075"/>
                  </a:lnTo>
                  <a:lnTo>
                    <a:pt x="295" y="1068"/>
                  </a:lnTo>
                  <a:lnTo>
                    <a:pt x="298" y="1060"/>
                  </a:lnTo>
                  <a:lnTo>
                    <a:pt x="291" y="1049"/>
                  </a:lnTo>
                  <a:lnTo>
                    <a:pt x="283" y="1039"/>
                  </a:lnTo>
                  <a:lnTo>
                    <a:pt x="274" y="1029"/>
                  </a:lnTo>
                  <a:lnTo>
                    <a:pt x="265" y="1021"/>
                  </a:lnTo>
                  <a:lnTo>
                    <a:pt x="248" y="1005"/>
                  </a:lnTo>
                  <a:lnTo>
                    <a:pt x="230" y="990"/>
                  </a:lnTo>
                  <a:lnTo>
                    <a:pt x="222" y="983"/>
                  </a:lnTo>
                  <a:lnTo>
                    <a:pt x="216" y="974"/>
                  </a:lnTo>
                  <a:lnTo>
                    <a:pt x="209" y="966"/>
                  </a:lnTo>
                  <a:lnTo>
                    <a:pt x="204" y="957"/>
                  </a:lnTo>
                  <a:lnTo>
                    <a:pt x="198" y="947"/>
                  </a:lnTo>
                  <a:lnTo>
                    <a:pt x="195" y="937"/>
                  </a:lnTo>
                  <a:lnTo>
                    <a:pt x="193" y="925"/>
                  </a:lnTo>
                  <a:lnTo>
                    <a:pt x="193" y="911"/>
                  </a:lnTo>
                  <a:lnTo>
                    <a:pt x="180" y="911"/>
                  </a:lnTo>
                  <a:lnTo>
                    <a:pt x="169" y="909"/>
                  </a:lnTo>
                  <a:lnTo>
                    <a:pt x="160" y="907"/>
                  </a:lnTo>
                  <a:lnTo>
                    <a:pt x="152" y="903"/>
                  </a:lnTo>
                  <a:lnTo>
                    <a:pt x="146" y="898"/>
                  </a:lnTo>
                  <a:lnTo>
                    <a:pt x="140" y="893"/>
                  </a:lnTo>
                  <a:lnTo>
                    <a:pt x="136" y="887"/>
                  </a:lnTo>
                  <a:lnTo>
                    <a:pt x="131" y="880"/>
                  </a:lnTo>
                  <a:lnTo>
                    <a:pt x="120" y="846"/>
                  </a:lnTo>
                  <a:lnTo>
                    <a:pt x="106" y="806"/>
                  </a:lnTo>
                  <a:lnTo>
                    <a:pt x="105" y="801"/>
                  </a:lnTo>
                  <a:lnTo>
                    <a:pt x="103" y="796"/>
                  </a:lnTo>
                  <a:lnTo>
                    <a:pt x="99" y="792"/>
                  </a:lnTo>
                  <a:lnTo>
                    <a:pt x="97" y="788"/>
                  </a:lnTo>
                  <a:lnTo>
                    <a:pt x="90" y="780"/>
                  </a:lnTo>
                  <a:lnTo>
                    <a:pt x="83" y="774"/>
                  </a:lnTo>
                  <a:lnTo>
                    <a:pt x="75" y="768"/>
                  </a:lnTo>
                  <a:lnTo>
                    <a:pt x="69" y="761"/>
                  </a:lnTo>
                  <a:lnTo>
                    <a:pt x="65" y="758"/>
                  </a:lnTo>
                  <a:lnTo>
                    <a:pt x="63" y="753"/>
                  </a:lnTo>
                  <a:lnTo>
                    <a:pt x="61" y="749"/>
                  </a:lnTo>
                  <a:lnTo>
                    <a:pt x="60" y="745"/>
                  </a:lnTo>
                  <a:lnTo>
                    <a:pt x="46" y="711"/>
                  </a:lnTo>
                  <a:lnTo>
                    <a:pt x="33" y="676"/>
                  </a:lnTo>
                  <a:lnTo>
                    <a:pt x="25" y="659"/>
                  </a:lnTo>
                  <a:lnTo>
                    <a:pt x="17" y="643"/>
                  </a:lnTo>
                  <a:lnTo>
                    <a:pt x="9" y="628"/>
                  </a:lnTo>
                  <a:lnTo>
                    <a:pt x="0" y="616"/>
                  </a:lnTo>
                  <a:lnTo>
                    <a:pt x="4" y="611"/>
                  </a:lnTo>
                  <a:lnTo>
                    <a:pt x="8" y="607"/>
                  </a:lnTo>
                  <a:lnTo>
                    <a:pt x="11" y="602"/>
                  </a:lnTo>
                  <a:lnTo>
                    <a:pt x="13" y="598"/>
                  </a:lnTo>
                  <a:lnTo>
                    <a:pt x="16" y="587"/>
                  </a:lnTo>
                  <a:lnTo>
                    <a:pt x="18" y="577"/>
                  </a:lnTo>
                  <a:lnTo>
                    <a:pt x="19" y="567"/>
                  </a:lnTo>
                  <a:lnTo>
                    <a:pt x="20" y="555"/>
                  </a:lnTo>
                  <a:lnTo>
                    <a:pt x="23" y="543"/>
                  </a:lnTo>
                  <a:lnTo>
                    <a:pt x="26" y="529"/>
                  </a:lnTo>
                  <a:lnTo>
                    <a:pt x="29" y="521"/>
                  </a:lnTo>
                  <a:lnTo>
                    <a:pt x="33" y="514"/>
                  </a:lnTo>
                  <a:lnTo>
                    <a:pt x="37" y="507"/>
                  </a:lnTo>
                  <a:lnTo>
                    <a:pt x="41" y="500"/>
                  </a:lnTo>
                  <a:lnTo>
                    <a:pt x="52" y="487"/>
                  </a:lnTo>
                  <a:lnTo>
                    <a:pt x="64" y="474"/>
                  </a:lnTo>
                  <a:lnTo>
                    <a:pt x="78" y="464"/>
                  </a:lnTo>
                  <a:lnTo>
                    <a:pt x="90" y="456"/>
                  </a:lnTo>
                  <a:lnTo>
                    <a:pt x="102" y="449"/>
                  </a:lnTo>
                  <a:lnTo>
                    <a:pt x="113" y="443"/>
                  </a:lnTo>
                  <a:lnTo>
                    <a:pt x="113" y="222"/>
                  </a:lnTo>
                  <a:lnTo>
                    <a:pt x="113" y="212"/>
                  </a:lnTo>
                  <a:lnTo>
                    <a:pt x="113" y="200"/>
                  </a:lnTo>
                  <a:lnTo>
                    <a:pt x="113" y="188"/>
                  </a:lnTo>
                  <a:lnTo>
                    <a:pt x="113" y="178"/>
                  </a:lnTo>
                  <a:lnTo>
                    <a:pt x="123" y="179"/>
                  </a:lnTo>
                  <a:lnTo>
                    <a:pt x="131" y="179"/>
                  </a:lnTo>
                  <a:lnTo>
                    <a:pt x="139" y="178"/>
                  </a:lnTo>
                  <a:lnTo>
                    <a:pt x="146" y="176"/>
                  </a:lnTo>
                  <a:lnTo>
                    <a:pt x="150" y="174"/>
                  </a:lnTo>
                  <a:lnTo>
                    <a:pt x="153" y="171"/>
                  </a:lnTo>
                  <a:lnTo>
                    <a:pt x="157" y="167"/>
                  </a:lnTo>
                  <a:lnTo>
                    <a:pt x="159" y="162"/>
                  </a:lnTo>
                  <a:lnTo>
                    <a:pt x="160" y="152"/>
                  </a:lnTo>
                  <a:lnTo>
                    <a:pt x="160" y="137"/>
                  </a:lnTo>
                  <a:lnTo>
                    <a:pt x="160" y="122"/>
                  </a:lnTo>
                  <a:lnTo>
                    <a:pt x="159" y="105"/>
                  </a:lnTo>
                  <a:lnTo>
                    <a:pt x="159" y="93"/>
                  </a:lnTo>
                  <a:lnTo>
                    <a:pt x="159" y="83"/>
                  </a:lnTo>
                  <a:lnTo>
                    <a:pt x="159" y="76"/>
                  </a:lnTo>
                  <a:lnTo>
                    <a:pt x="159" y="67"/>
                  </a:lnTo>
                  <a:lnTo>
                    <a:pt x="664" y="73"/>
                  </a:lnTo>
                  <a:lnTo>
                    <a:pt x="668" y="74"/>
                  </a:lnTo>
                  <a:lnTo>
                    <a:pt x="672" y="73"/>
                  </a:lnTo>
                  <a:lnTo>
                    <a:pt x="676" y="72"/>
                  </a:lnTo>
                  <a:lnTo>
                    <a:pt x="679" y="69"/>
                  </a:lnTo>
                  <a:lnTo>
                    <a:pt x="688" y="63"/>
                  </a:lnTo>
                  <a:lnTo>
                    <a:pt x="695" y="54"/>
                  </a:lnTo>
                  <a:lnTo>
                    <a:pt x="707" y="38"/>
                  </a:lnTo>
                  <a:lnTo>
                    <a:pt x="711" y="3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3" name="Freeform 434"/>
            <p:cNvSpPr>
              <a:spLocks/>
            </p:cNvSpPr>
            <p:nvPr>
              <p:custDataLst>
                <p:tags r:id="rId74"/>
              </p:custDataLst>
            </p:nvPr>
          </p:nvSpPr>
          <p:spPr bwMode="auto">
            <a:xfrm>
              <a:off x="5108092" y="4846092"/>
              <a:ext cx="195517" cy="189197"/>
            </a:xfrm>
            <a:custGeom>
              <a:avLst/>
              <a:gdLst>
                <a:gd name="T0" fmla="*/ 2147483647 w 292"/>
                <a:gd name="T1" fmla="*/ 2147483647 h 308"/>
                <a:gd name="T2" fmla="*/ 2147483647 w 292"/>
                <a:gd name="T3" fmla="*/ 2147483647 h 308"/>
                <a:gd name="T4" fmla="*/ 2147483647 w 292"/>
                <a:gd name="T5" fmla="*/ 2147483647 h 308"/>
                <a:gd name="T6" fmla="*/ 2147483647 w 292"/>
                <a:gd name="T7" fmla="*/ 2147483647 h 308"/>
                <a:gd name="T8" fmla="*/ 2147483647 w 292"/>
                <a:gd name="T9" fmla="*/ 2147483647 h 308"/>
                <a:gd name="T10" fmla="*/ 2147483647 w 292"/>
                <a:gd name="T11" fmla="*/ 2147483647 h 308"/>
                <a:gd name="T12" fmla="*/ 2147483647 w 292"/>
                <a:gd name="T13" fmla="*/ 2147483647 h 308"/>
                <a:gd name="T14" fmla="*/ 2147483647 w 292"/>
                <a:gd name="T15" fmla="*/ 2147483647 h 308"/>
                <a:gd name="T16" fmla="*/ 2147483647 w 292"/>
                <a:gd name="T17" fmla="*/ 2147483647 h 308"/>
                <a:gd name="T18" fmla="*/ 2147483647 w 292"/>
                <a:gd name="T19" fmla="*/ 2147483647 h 308"/>
                <a:gd name="T20" fmla="*/ 2147483647 w 292"/>
                <a:gd name="T21" fmla="*/ 2147483647 h 308"/>
                <a:gd name="T22" fmla="*/ 2147483647 w 292"/>
                <a:gd name="T23" fmla="*/ 2147483647 h 308"/>
                <a:gd name="T24" fmla="*/ 2147483647 w 292"/>
                <a:gd name="T25" fmla="*/ 2147483647 h 308"/>
                <a:gd name="T26" fmla="*/ 2147483647 w 292"/>
                <a:gd name="T27" fmla="*/ 2147483647 h 308"/>
                <a:gd name="T28" fmla="*/ 2147483647 w 292"/>
                <a:gd name="T29" fmla="*/ 2147483647 h 308"/>
                <a:gd name="T30" fmla="*/ 2147483647 w 292"/>
                <a:gd name="T31" fmla="*/ 2147483647 h 308"/>
                <a:gd name="T32" fmla="*/ 2147483647 w 292"/>
                <a:gd name="T33" fmla="*/ 2147483647 h 308"/>
                <a:gd name="T34" fmla="*/ 0 w 292"/>
                <a:gd name="T35" fmla="*/ 2147483647 h 308"/>
                <a:gd name="T36" fmla="*/ 2147483647 w 292"/>
                <a:gd name="T37" fmla="*/ 2147483647 h 308"/>
                <a:gd name="T38" fmla="*/ 2147483647 w 292"/>
                <a:gd name="T39" fmla="*/ 2147483647 h 308"/>
                <a:gd name="T40" fmla="*/ 2147483647 w 292"/>
                <a:gd name="T41" fmla="*/ 2147483647 h 308"/>
                <a:gd name="T42" fmla="*/ 2147483647 w 292"/>
                <a:gd name="T43" fmla="*/ 2147483647 h 308"/>
                <a:gd name="T44" fmla="*/ 2147483647 w 292"/>
                <a:gd name="T45" fmla="*/ 2147483647 h 308"/>
                <a:gd name="T46" fmla="*/ 2147483647 w 292"/>
                <a:gd name="T47" fmla="*/ 2147483647 h 308"/>
                <a:gd name="T48" fmla="*/ 2147483647 w 292"/>
                <a:gd name="T49" fmla="*/ 2147483647 h 308"/>
                <a:gd name="T50" fmla="*/ 2147483647 w 292"/>
                <a:gd name="T51" fmla="*/ 2147483647 h 308"/>
                <a:gd name="T52" fmla="*/ 2147483647 w 292"/>
                <a:gd name="T53" fmla="*/ 2147483647 h 308"/>
                <a:gd name="T54" fmla="*/ 2147483647 w 292"/>
                <a:gd name="T55" fmla="*/ 2147483647 h 308"/>
                <a:gd name="T56" fmla="*/ 2147483647 w 292"/>
                <a:gd name="T57" fmla="*/ 2147483647 h 308"/>
                <a:gd name="T58" fmla="*/ 2147483647 w 292"/>
                <a:gd name="T59" fmla="*/ 2147483647 h 308"/>
                <a:gd name="T60" fmla="*/ 2147483647 w 292"/>
                <a:gd name="T61" fmla="*/ 2147483647 h 308"/>
                <a:gd name="T62" fmla="*/ 2147483647 w 292"/>
                <a:gd name="T63" fmla="*/ 2147483647 h 308"/>
                <a:gd name="T64" fmla="*/ 2147483647 w 292"/>
                <a:gd name="T65" fmla="*/ 2147483647 h 308"/>
                <a:gd name="T66" fmla="*/ 2147483647 w 292"/>
                <a:gd name="T67" fmla="*/ 2147483647 h 308"/>
                <a:gd name="T68" fmla="*/ 2147483647 w 292"/>
                <a:gd name="T69" fmla="*/ 2147483647 h 308"/>
                <a:gd name="T70" fmla="*/ 2147483647 w 292"/>
                <a:gd name="T71" fmla="*/ 0 h 30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92" h="308">
                  <a:moveTo>
                    <a:pt x="259" y="0"/>
                  </a:moveTo>
                  <a:lnTo>
                    <a:pt x="265" y="10"/>
                  </a:lnTo>
                  <a:lnTo>
                    <a:pt x="271" y="23"/>
                  </a:lnTo>
                  <a:lnTo>
                    <a:pt x="276" y="37"/>
                  </a:lnTo>
                  <a:lnTo>
                    <a:pt x="280" y="54"/>
                  </a:lnTo>
                  <a:lnTo>
                    <a:pt x="286" y="91"/>
                  </a:lnTo>
                  <a:lnTo>
                    <a:pt x="292" y="135"/>
                  </a:lnTo>
                  <a:lnTo>
                    <a:pt x="292" y="144"/>
                  </a:lnTo>
                  <a:lnTo>
                    <a:pt x="292" y="153"/>
                  </a:lnTo>
                  <a:lnTo>
                    <a:pt x="291" y="161"/>
                  </a:lnTo>
                  <a:lnTo>
                    <a:pt x="289" y="168"/>
                  </a:lnTo>
                  <a:lnTo>
                    <a:pt x="286" y="179"/>
                  </a:lnTo>
                  <a:lnTo>
                    <a:pt x="281" y="189"/>
                  </a:lnTo>
                  <a:lnTo>
                    <a:pt x="269" y="206"/>
                  </a:lnTo>
                  <a:lnTo>
                    <a:pt x="258" y="225"/>
                  </a:lnTo>
                  <a:lnTo>
                    <a:pt x="231" y="185"/>
                  </a:lnTo>
                  <a:lnTo>
                    <a:pt x="192" y="222"/>
                  </a:lnTo>
                  <a:lnTo>
                    <a:pt x="165" y="258"/>
                  </a:lnTo>
                  <a:lnTo>
                    <a:pt x="152" y="246"/>
                  </a:lnTo>
                  <a:lnTo>
                    <a:pt x="132" y="278"/>
                  </a:lnTo>
                  <a:lnTo>
                    <a:pt x="132" y="296"/>
                  </a:lnTo>
                  <a:lnTo>
                    <a:pt x="59" y="296"/>
                  </a:lnTo>
                  <a:lnTo>
                    <a:pt x="46" y="302"/>
                  </a:lnTo>
                  <a:lnTo>
                    <a:pt x="32" y="308"/>
                  </a:lnTo>
                  <a:lnTo>
                    <a:pt x="19" y="308"/>
                  </a:lnTo>
                  <a:lnTo>
                    <a:pt x="6" y="308"/>
                  </a:lnTo>
                  <a:lnTo>
                    <a:pt x="8" y="302"/>
                  </a:lnTo>
                  <a:lnTo>
                    <a:pt x="9" y="297"/>
                  </a:lnTo>
                  <a:lnTo>
                    <a:pt x="11" y="291"/>
                  </a:lnTo>
                  <a:lnTo>
                    <a:pt x="11" y="286"/>
                  </a:lnTo>
                  <a:lnTo>
                    <a:pt x="9" y="276"/>
                  </a:lnTo>
                  <a:lnTo>
                    <a:pt x="7" y="265"/>
                  </a:lnTo>
                  <a:lnTo>
                    <a:pt x="5" y="256"/>
                  </a:lnTo>
                  <a:lnTo>
                    <a:pt x="2" y="246"/>
                  </a:lnTo>
                  <a:lnTo>
                    <a:pt x="0" y="237"/>
                  </a:lnTo>
                  <a:lnTo>
                    <a:pt x="0" y="228"/>
                  </a:lnTo>
                  <a:lnTo>
                    <a:pt x="0" y="216"/>
                  </a:lnTo>
                  <a:lnTo>
                    <a:pt x="3" y="205"/>
                  </a:lnTo>
                  <a:lnTo>
                    <a:pt x="6" y="196"/>
                  </a:lnTo>
                  <a:lnTo>
                    <a:pt x="12" y="188"/>
                  </a:lnTo>
                  <a:lnTo>
                    <a:pt x="18" y="180"/>
                  </a:lnTo>
                  <a:lnTo>
                    <a:pt x="26" y="174"/>
                  </a:lnTo>
                  <a:lnTo>
                    <a:pt x="34" y="167"/>
                  </a:lnTo>
                  <a:lnTo>
                    <a:pt x="42" y="161"/>
                  </a:lnTo>
                  <a:lnTo>
                    <a:pt x="60" y="148"/>
                  </a:lnTo>
                  <a:lnTo>
                    <a:pt x="77" y="135"/>
                  </a:lnTo>
                  <a:lnTo>
                    <a:pt x="85" y="128"/>
                  </a:lnTo>
                  <a:lnTo>
                    <a:pt x="93" y="119"/>
                  </a:lnTo>
                  <a:lnTo>
                    <a:pt x="99" y="110"/>
                  </a:lnTo>
                  <a:lnTo>
                    <a:pt x="105" y="98"/>
                  </a:lnTo>
                  <a:lnTo>
                    <a:pt x="102" y="98"/>
                  </a:lnTo>
                  <a:lnTo>
                    <a:pt x="98" y="96"/>
                  </a:lnTo>
                  <a:lnTo>
                    <a:pt x="95" y="94"/>
                  </a:lnTo>
                  <a:lnTo>
                    <a:pt x="92" y="91"/>
                  </a:lnTo>
                  <a:lnTo>
                    <a:pt x="86" y="83"/>
                  </a:lnTo>
                  <a:lnTo>
                    <a:pt x="82" y="73"/>
                  </a:lnTo>
                  <a:lnTo>
                    <a:pt x="77" y="62"/>
                  </a:lnTo>
                  <a:lnTo>
                    <a:pt x="74" y="50"/>
                  </a:lnTo>
                  <a:lnTo>
                    <a:pt x="73" y="36"/>
                  </a:lnTo>
                  <a:lnTo>
                    <a:pt x="72" y="24"/>
                  </a:lnTo>
                  <a:lnTo>
                    <a:pt x="82" y="21"/>
                  </a:lnTo>
                  <a:lnTo>
                    <a:pt x="90" y="19"/>
                  </a:lnTo>
                  <a:lnTo>
                    <a:pt x="97" y="19"/>
                  </a:lnTo>
                  <a:lnTo>
                    <a:pt x="105" y="20"/>
                  </a:lnTo>
                  <a:lnTo>
                    <a:pt x="118" y="23"/>
                  </a:lnTo>
                  <a:lnTo>
                    <a:pt x="132" y="24"/>
                  </a:lnTo>
                  <a:lnTo>
                    <a:pt x="149" y="23"/>
                  </a:lnTo>
                  <a:lnTo>
                    <a:pt x="169" y="21"/>
                  </a:lnTo>
                  <a:lnTo>
                    <a:pt x="189" y="17"/>
                  </a:lnTo>
                  <a:lnTo>
                    <a:pt x="210" y="12"/>
                  </a:lnTo>
                  <a:lnTo>
                    <a:pt x="244" y="4"/>
                  </a:lnTo>
                  <a:lnTo>
                    <a:pt x="259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4" name="Freeform 435"/>
            <p:cNvSpPr>
              <a:spLocks/>
            </p:cNvSpPr>
            <p:nvPr>
              <p:custDataLst>
                <p:tags r:id="rId75"/>
              </p:custDataLst>
            </p:nvPr>
          </p:nvSpPr>
          <p:spPr bwMode="auto">
            <a:xfrm>
              <a:off x="5271837" y="5025829"/>
              <a:ext cx="9776" cy="68111"/>
            </a:xfrm>
            <a:custGeom>
              <a:avLst/>
              <a:gdLst>
                <a:gd name="T0" fmla="*/ 2147483647 w 14"/>
                <a:gd name="T1" fmla="*/ 0 h 7"/>
                <a:gd name="T2" fmla="*/ 2147483647 w 14"/>
                <a:gd name="T3" fmla="*/ 2147483647 h 7"/>
                <a:gd name="T4" fmla="*/ 2147483647 w 14"/>
                <a:gd name="T5" fmla="*/ 2147483647 h 7"/>
                <a:gd name="T6" fmla="*/ 0 w 14"/>
                <a:gd name="T7" fmla="*/ 2147483647 h 7"/>
                <a:gd name="T8" fmla="*/ 2147483647 w 14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7">
                  <a:moveTo>
                    <a:pt x="11" y="0"/>
                  </a:moveTo>
                  <a:lnTo>
                    <a:pt x="13" y="3"/>
                  </a:lnTo>
                  <a:lnTo>
                    <a:pt x="14" y="7"/>
                  </a:lnTo>
                  <a:lnTo>
                    <a:pt x="0" y="7"/>
                  </a:lnTo>
                  <a:lnTo>
                    <a:pt x="11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5" name="Freeform 436"/>
            <p:cNvSpPr>
              <a:spLocks/>
            </p:cNvSpPr>
            <p:nvPr>
              <p:custDataLst>
                <p:tags r:id="rId76"/>
              </p:custDataLst>
            </p:nvPr>
          </p:nvSpPr>
          <p:spPr bwMode="auto">
            <a:xfrm>
              <a:off x="4487325" y="4115789"/>
              <a:ext cx="383701" cy="595971"/>
            </a:xfrm>
            <a:custGeom>
              <a:avLst/>
              <a:gdLst>
                <a:gd name="T0" fmla="*/ 2147483647 w 581"/>
                <a:gd name="T1" fmla="*/ 2147483647 h 955"/>
                <a:gd name="T2" fmla="*/ 2147483647 w 581"/>
                <a:gd name="T3" fmla="*/ 2147483647 h 955"/>
                <a:gd name="T4" fmla="*/ 2147483647 w 581"/>
                <a:gd name="T5" fmla="*/ 2147483647 h 955"/>
                <a:gd name="T6" fmla="*/ 2147483647 w 581"/>
                <a:gd name="T7" fmla="*/ 2147483647 h 955"/>
                <a:gd name="T8" fmla="*/ 2147483647 w 581"/>
                <a:gd name="T9" fmla="*/ 2147483647 h 955"/>
                <a:gd name="T10" fmla="*/ 2147483647 w 581"/>
                <a:gd name="T11" fmla="*/ 2147483647 h 955"/>
                <a:gd name="T12" fmla="*/ 2147483647 w 581"/>
                <a:gd name="T13" fmla="*/ 2147483647 h 955"/>
                <a:gd name="T14" fmla="*/ 2147483647 w 581"/>
                <a:gd name="T15" fmla="*/ 2147483647 h 955"/>
                <a:gd name="T16" fmla="*/ 2147483647 w 581"/>
                <a:gd name="T17" fmla="*/ 2147483647 h 955"/>
                <a:gd name="T18" fmla="*/ 2147483647 w 581"/>
                <a:gd name="T19" fmla="*/ 2147483647 h 955"/>
                <a:gd name="T20" fmla="*/ 2147483647 w 581"/>
                <a:gd name="T21" fmla="*/ 2147483647 h 955"/>
                <a:gd name="T22" fmla="*/ 2147483647 w 581"/>
                <a:gd name="T23" fmla="*/ 2147483647 h 955"/>
                <a:gd name="T24" fmla="*/ 2147483647 w 581"/>
                <a:gd name="T25" fmla="*/ 2147483647 h 955"/>
                <a:gd name="T26" fmla="*/ 2147483647 w 581"/>
                <a:gd name="T27" fmla="*/ 2147483647 h 955"/>
                <a:gd name="T28" fmla="*/ 2147483647 w 581"/>
                <a:gd name="T29" fmla="*/ 2147483647 h 955"/>
                <a:gd name="T30" fmla="*/ 2147483647 w 581"/>
                <a:gd name="T31" fmla="*/ 2147483647 h 955"/>
                <a:gd name="T32" fmla="*/ 2147483647 w 581"/>
                <a:gd name="T33" fmla="*/ 2147483647 h 955"/>
                <a:gd name="T34" fmla="*/ 2147483647 w 581"/>
                <a:gd name="T35" fmla="*/ 2147483647 h 955"/>
                <a:gd name="T36" fmla="*/ 2147483647 w 581"/>
                <a:gd name="T37" fmla="*/ 2147483647 h 955"/>
                <a:gd name="T38" fmla="*/ 2147483647 w 581"/>
                <a:gd name="T39" fmla="*/ 2147483647 h 955"/>
                <a:gd name="T40" fmla="*/ 2147483647 w 581"/>
                <a:gd name="T41" fmla="*/ 2147483647 h 955"/>
                <a:gd name="T42" fmla="*/ 2147483647 w 581"/>
                <a:gd name="T43" fmla="*/ 2147483647 h 955"/>
                <a:gd name="T44" fmla="*/ 2147483647 w 581"/>
                <a:gd name="T45" fmla="*/ 2147483647 h 955"/>
                <a:gd name="T46" fmla="*/ 2147483647 w 581"/>
                <a:gd name="T47" fmla="*/ 2147483647 h 955"/>
                <a:gd name="T48" fmla="*/ 2147483647 w 581"/>
                <a:gd name="T49" fmla="*/ 2147483647 h 955"/>
                <a:gd name="T50" fmla="*/ 2147483647 w 581"/>
                <a:gd name="T51" fmla="*/ 2147483647 h 955"/>
                <a:gd name="T52" fmla="*/ 2147483647 w 581"/>
                <a:gd name="T53" fmla="*/ 2147483647 h 955"/>
                <a:gd name="T54" fmla="*/ 2147483647 w 581"/>
                <a:gd name="T55" fmla="*/ 2147483647 h 955"/>
                <a:gd name="T56" fmla="*/ 2147483647 w 581"/>
                <a:gd name="T57" fmla="*/ 2147483647 h 955"/>
                <a:gd name="T58" fmla="*/ 2147483647 w 581"/>
                <a:gd name="T59" fmla="*/ 2147483647 h 955"/>
                <a:gd name="T60" fmla="*/ 2147483647 w 581"/>
                <a:gd name="T61" fmla="*/ 2147483647 h 955"/>
                <a:gd name="T62" fmla="*/ 2147483647 w 581"/>
                <a:gd name="T63" fmla="*/ 2147483647 h 955"/>
                <a:gd name="T64" fmla="*/ 2147483647 w 581"/>
                <a:gd name="T65" fmla="*/ 2147483647 h 955"/>
                <a:gd name="T66" fmla="*/ 2147483647 w 581"/>
                <a:gd name="T67" fmla="*/ 2147483647 h 955"/>
                <a:gd name="T68" fmla="*/ 2147483647 w 581"/>
                <a:gd name="T69" fmla="*/ 2147483647 h 955"/>
                <a:gd name="T70" fmla="*/ 2147483647 w 581"/>
                <a:gd name="T71" fmla="*/ 2147483647 h 955"/>
                <a:gd name="T72" fmla="*/ 2147483647 w 581"/>
                <a:gd name="T73" fmla="*/ 2147483647 h 955"/>
                <a:gd name="T74" fmla="*/ 2147483647 w 581"/>
                <a:gd name="T75" fmla="*/ 2147483647 h 955"/>
                <a:gd name="T76" fmla="*/ 2147483647 w 581"/>
                <a:gd name="T77" fmla="*/ 2147483647 h 955"/>
                <a:gd name="T78" fmla="*/ 2147483647 w 581"/>
                <a:gd name="T79" fmla="*/ 2147483647 h 955"/>
                <a:gd name="T80" fmla="*/ 2147483647 w 581"/>
                <a:gd name="T81" fmla="*/ 2147483647 h 955"/>
                <a:gd name="T82" fmla="*/ 2147483647 w 581"/>
                <a:gd name="T83" fmla="*/ 2147483647 h 955"/>
                <a:gd name="T84" fmla="*/ 2147483647 w 581"/>
                <a:gd name="T85" fmla="*/ 2147483647 h 955"/>
                <a:gd name="T86" fmla="*/ 2147483647 w 581"/>
                <a:gd name="T87" fmla="*/ 2147483647 h 955"/>
                <a:gd name="T88" fmla="*/ 2147483647 w 581"/>
                <a:gd name="T89" fmla="*/ 2147483647 h 955"/>
                <a:gd name="T90" fmla="*/ 2147483647 w 581"/>
                <a:gd name="T91" fmla="*/ 2147483647 h 955"/>
                <a:gd name="T92" fmla="*/ 2147483647 w 581"/>
                <a:gd name="T93" fmla="*/ 2147483647 h 955"/>
                <a:gd name="T94" fmla="*/ 2147483647 w 581"/>
                <a:gd name="T95" fmla="*/ 2147483647 h 955"/>
                <a:gd name="T96" fmla="*/ 2147483647 w 581"/>
                <a:gd name="T97" fmla="*/ 2147483647 h 955"/>
                <a:gd name="T98" fmla="*/ 2147483647 w 581"/>
                <a:gd name="T99" fmla="*/ 2147483647 h 955"/>
                <a:gd name="T100" fmla="*/ 2147483647 w 581"/>
                <a:gd name="T101" fmla="*/ 0 h 955"/>
                <a:gd name="T102" fmla="*/ 2147483647 w 581"/>
                <a:gd name="T103" fmla="*/ 2147483647 h 955"/>
                <a:gd name="T104" fmla="*/ 2147483647 w 581"/>
                <a:gd name="T105" fmla="*/ 2147483647 h 95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81" h="955">
                  <a:moveTo>
                    <a:pt x="69" y="24"/>
                  </a:moveTo>
                  <a:lnTo>
                    <a:pt x="69" y="97"/>
                  </a:lnTo>
                  <a:lnTo>
                    <a:pt x="81" y="115"/>
                  </a:lnTo>
                  <a:lnTo>
                    <a:pt x="91" y="129"/>
                  </a:lnTo>
                  <a:lnTo>
                    <a:pt x="99" y="141"/>
                  </a:lnTo>
                  <a:lnTo>
                    <a:pt x="104" y="152"/>
                  </a:lnTo>
                  <a:lnTo>
                    <a:pt x="107" y="163"/>
                  </a:lnTo>
                  <a:lnTo>
                    <a:pt x="110" y="172"/>
                  </a:lnTo>
                  <a:lnTo>
                    <a:pt x="111" y="180"/>
                  </a:lnTo>
                  <a:lnTo>
                    <a:pt x="110" y="186"/>
                  </a:lnTo>
                  <a:lnTo>
                    <a:pt x="102" y="209"/>
                  </a:lnTo>
                  <a:lnTo>
                    <a:pt x="95" y="234"/>
                  </a:lnTo>
                  <a:lnTo>
                    <a:pt x="96" y="276"/>
                  </a:lnTo>
                  <a:lnTo>
                    <a:pt x="96" y="309"/>
                  </a:lnTo>
                  <a:lnTo>
                    <a:pt x="96" y="325"/>
                  </a:lnTo>
                  <a:lnTo>
                    <a:pt x="96" y="339"/>
                  </a:lnTo>
                  <a:lnTo>
                    <a:pt x="95" y="351"/>
                  </a:lnTo>
                  <a:lnTo>
                    <a:pt x="93" y="363"/>
                  </a:lnTo>
                  <a:lnTo>
                    <a:pt x="91" y="374"/>
                  </a:lnTo>
                  <a:lnTo>
                    <a:pt x="87" y="386"/>
                  </a:lnTo>
                  <a:lnTo>
                    <a:pt x="82" y="396"/>
                  </a:lnTo>
                  <a:lnTo>
                    <a:pt x="76" y="407"/>
                  </a:lnTo>
                  <a:lnTo>
                    <a:pt x="69" y="418"/>
                  </a:lnTo>
                  <a:lnTo>
                    <a:pt x="59" y="429"/>
                  </a:lnTo>
                  <a:lnTo>
                    <a:pt x="48" y="442"/>
                  </a:lnTo>
                  <a:lnTo>
                    <a:pt x="36" y="455"/>
                  </a:lnTo>
                  <a:lnTo>
                    <a:pt x="31" y="461"/>
                  </a:lnTo>
                  <a:lnTo>
                    <a:pt x="26" y="467"/>
                  </a:lnTo>
                  <a:lnTo>
                    <a:pt x="22" y="474"/>
                  </a:lnTo>
                  <a:lnTo>
                    <a:pt x="17" y="481"/>
                  </a:lnTo>
                  <a:lnTo>
                    <a:pt x="12" y="496"/>
                  </a:lnTo>
                  <a:lnTo>
                    <a:pt x="8" y="512"/>
                  </a:lnTo>
                  <a:lnTo>
                    <a:pt x="2" y="542"/>
                  </a:lnTo>
                  <a:lnTo>
                    <a:pt x="0" y="568"/>
                  </a:lnTo>
                  <a:lnTo>
                    <a:pt x="29" y="578"/>
                  </a:lnTo>
                  <a:lnTo>
                    <a:pt x="69" y="616"/>
                  </a:lnTo>
                  <a:lnTo>
                    <a:pt x="51" y="632"/>
                  </a:lnTo>
                  <a:lnTo>
                    <a:pt x="60" y="633"/>
                  </a:lnTo>
                  <a:lnTo>
                    <a:pt x="69" y="634"/>
                  </a:lnTo>
                  <a:lnTo>
                    <a:pt x="70" y="643"/>
                  </a:lnTo>
                  <a:lnTo>
                    <a:pt x="72" y="653"/>
                  </a:lnTo>
                  <a:lnTo>
                    <a:pt x="74" y="665"/>
                  </a:lnTo>
                  <a:lnTo>
                    <a:pt x="76" y="677"/>
                  </a:lnTo>
                  <a:lnTo>
                    <a:pt x="74" y="686"/>
                  </a:lnTo>
                  <a:lnTo>
                    <a:pt x="74" y="696"/>
                  </a:lnTo>
                  <a:lnTo>
                    <a:pt x="74" y="705"/>
                  </a:lnTo>
                  <a:lnTo>
                    <a:pt x="76" y="715"/>
                  </a:lnTo>
                  <a:lnTo>
                    <a:pt x="78" y="733"/>
                  </a:lnTo>
                  <a:lnTo>
                    <a:pt x="82" y="749"/>
                  </a:lnTo>
                  <a:lnTo>
                    <a:pt x="88" y="764"/>
                  </a:lnTo>
                  <a:lnTo>
                    <a:pt x="94" y="778"/>
                  </a:lnTo>
                  <a:lnTo>
                    <a:pt x="98" y="783"/>
                  </a:lnTo>
                  <a:lnTo>
                    <a:pt x="102" y="788"/>
                  </a:lnTo>
                  <a:lnTo>
                    <a:pt x="105" y="792"/>
                  </a:lnTo>
                  <a:lnTo>
                    <a:pt x="109" y="794"/>
                  </a:lnTo>
                  <a:lnTo>
                    <a:pt x="92" y="794"/>
                  </a:lnTo>
                  <a:lnTo>
                    <a:pt x="68" y="794"/>
                  </a:lnTo>
                  <a:lnTo>
                    <a:pt x="56" y="796"/>
                  </a:lnTo>
                  <a:lnTo>
                    <a:pt x="46" y="799"/>
                  </a:lnTo>
                  <a:lnTo>
                    <a:pt x="42" y="802"/>
                  </a:lnTo>
                  <a:lnTo>
                    <a:pt x="38" y="805"/>
                  </a:lnTo>
                  <a:lnTo>
                    <a:pt x="36" y="808"/>
                  </a:lnTo>
                  <a:lnTo>
                    <a:pt x="36" y="812"/>
                  </a:lnTo>
                  <a:lnTo>
                    <a:pt x="36" y="824"/>
                  </a:lnTo>
                  <a:lnTo>
                    <a:pt x="38" y="834"/>
                  </a:lnTo>
                  <a:lnTo>
                    <a:pt x="42" y="842"/>
                  </a:lnTo>
                  <a:lnTo>
                    <a:pt x="46" y="850"/>
                  </a:lnTo>
                  <a:lnTo>
                    <a:pt x="57" y="863"/>
                  </a:lnTo>
                  <a:lnTo>
                    <a:pt x="69" y="876"/>
                  </a:lnTo>
                  <a:lnTo>
                    <a:pt x="76" y="884"/>
                  </a:lnTo>
                  <a:lnTo>
                    <a:pt x="81" y="891"/>
                  </a:lnTo>
                  <a:lnTo>
                    <a:pt x="87" y="899"/>
                  </a:lnTo>
                  <a:lnTo>
                    <a:pt x="92" y="907"/>
                  </a:lnTo>
                  <a:lnTo>
                    <a:pt x="96" y="917"/>
                  </a:lnTo>
                  <a:lnTo>
                    <a:pt x="100" y="927"/>
                  </a:lnTo>
                  <a:lnTo>
                    <a:pt x="102" y="941"/>
                  </a:lnTo>
                  <a:lnTo>
                    <a:pt x="102" y="955"/>
                  </a:lnTo>
                  <a:lnTo>
                    <a:pt x="156" y="955"/>
                  </a:lnTo>
                  <a:lnTo>
                    <a:pt x="166" y="949"/>
                  </a:lnTo>
                  <a:lnTo>
                    <a:pt x="177" y="945"/>
                  </a:lnTo>
                  <a:lnTo>
                    <a:pt x="189" y="942"/>
                  </a:lnTo>
                  <a:lnTo>
                    <a:pt x="201" y="939"/>
                  </a:lnTo>
                  <a:lnTo>
                    <a:pt x="225" y="935"/>
                  </a:lnTo>
                  <a:lnTo>
                    <a:pt x="248" y="929"/>
                  </a:lnTo>
                  <a:lnTo>
                    <a:pt x="259" y="927"/>
                  </a:lnTo>
                  <a:lnTo>
                    <a:pt x="270" y="924"/>
                  </a:lnTo>
                  <a:lnTo>
                    <a:pt x="279" y="921"/>
                  </a:lnTo>
                  <a:lnTo>
                    <a:pt x="286" y="916"/>
                  </a:lnTo>
                  <a:lnTo>
                    <a:pt x="293" y="911"/>
                  </a:lnTo>
                  <a:lnTo>
                    <a:pt x="297" y="904"/>
                  </a:lnTo>
                  <a:lnTo>
                    <a:pt x="300" y="901"/>
                  </a:lnTo>
                  <a:lnTo>
                    <a:pt x="301" y="896"/>
                  </a:lnTo>
                  <a:lnTo>
                    <a:pt x="302" y="892"/>
                  </a:lnTo>
                  <a:lnTo>
                    <a:pt x="302" y="887"/>
                  </a:lnTo>
                  <a:lnTo>
                    <a:pt x="302" y="877"/>
                  </a:lnTo>
                  <a:lnTo>
                    <a:pt x="302" y="868"/>
                  </a:lnTo>
                  <a:lnTo>
                    <a:pt x="315" y="870"/>
                  </a:lnTo>
                  <a:lnTo>
                    <a:pt x="327" y="871"/>
                  </a:lnTo>
                  <a:lnTo>
                    <a:pt x="338" y="871"/>
                  </a:lnTo>
                  <a:lnTo>
                    <a:pt x="348" y="870"/>
                  </a:lnTo>
                  <a:lnTo>
                    <a:pt x="358" y="868"/>
                  </a:lnTo>
                  <a:lnTo>
                    <a:pt x="367" y="866"/>
                  </a:lnTo>
                  <a:lnTo>
                    <a:pt x="374" y="863"/>
                  </a:lnTo>
                  <a:lnTo>
                    <a:pt x="382" y="860"/>
                  </a:lnTo>
                  <a:lnTo>
                    <a:pt x="389" y="856"/>
                  </a:lnTo>
                  <a:lnTo>
                    <a:pt x="394" y="852"/>
                  </a:lnTo>
                  <a:lnTo>
                    <a:pt x="401" y="847"/>
                  </a:lnTo>
                  <a:lnTo>
                    <a:pt x="405" y="842"/>
                  </a:lnTo>
                  <a:lnTo>
                    <a:pt x="415" y="831"/>
                  </a:lnTo>
                  <a:lnTo>
                    <a:pt x="424" y="818"/>
                  </a:lnTo>
                  <a:lnTo>
                    <a:pt x="432" y="807"/>
                  </a:lnTo>
                  <a:lnTo>
                    <a:pt x="440" y="795"/>
                  </a:lnTo>
                  <a:lnTo>
                    <a:pt x="449" y="783"/>
                  </a:lnTo>
                  <a:lnTo>
                    <a:pt x="460" y="773"/>
                  </a:lnTo>
                  <a:lnTo>
                    <a:pt x="465" y="769"/>
                  </a:lnTo>
                  <a:lnTo>
                    <a:pt x="471" y="764"/>
                  </a:lnTo>
                  <a:lnTo>
                    <a:pt x="477" y="760"/>
                  </a:lnTo>
                  <a:lnTo>
                    <a:pt x="485" y="757"/>
                  </a:lnTo>
                  <a:lnTo>
                    <a:pt x="493" y="754"/>
                  </a:lnTo>
                  <a:lnTo>
                    <a:pt x="502" y="752"/>
                  </a:lnTo>
                  <a:lnTo>
                    <a:pt x="510" y="751"/>
                  </a:lnTo>
                  <a:lnTo>
                    <a:pt x="521" y="751"/>
                  </a:lnTo>
                  <a:lnTo>
                    <a:pt x="521" y="745"/>
                  </a:lnTo>
                  <a:lnTo>
                    <a:pt x="511" y="729"/>
                  </a:lnTo>
                  <a:lnTo>
                    <a:pt x="505" y="713"/>
                  </a:lnTo>
                  <a:lnTo>
                    <a:pt x="499" y="697"/>
                  </a:lnTo>
                  <a:lnTo>
                    <a:pt x="494" y="682"/>
                  </a:lnTo>
                  <a:lnTo>
                    <a:pt x="490" y="667"/>
                  </a:lnTo>
                  <a:lnTo>
                    <a:pt x="484" y="653"/>
                  </a:lnTo>
                  <a:lnTo>
                    <a:pt x="476" y="640"/>
                  </a:lnTo>
                  <a:lnTo>
                    <a:pt x="468" y="628"/>
                  </a:lnTo>
                  <a:lnTo>
                    <a:pt x="472" y="623"/>
                  </a:lnTo>
                  <a:lnTo>
                    <a:pt x="476" y="619"/>
                  </a:lnTo>
                  <a:lnTo>
                    <a:pt x="479" y="614"/>
                  </a:lnTo>
                  <a:lnTo>
                    <a:pt x="481" y="610"/>
                  </a:lnTo>
                  <a:lnTo>
                    <a:pt x="484" y="599"/>
                  </a:lnTo>
                  <a:lnTo>
                    <a:pt x="486" y="589"/>
                  </a:lnTo>
                  <a:lnTo>
                    <a:pt x="487" y="579"/>
                  </a:lnTo>
                  <a:lnTo>
                    <a:pt x="488" y="567"/>
                  </a:lnTo>
                  <a:lnTo>
                    <a:pt x="491" y="555"/>
                  </a:lnTo>
                  <a:lnTo>
                    <a:pt x="494" y="541"/>
                  </a:lnTo>
                  <a:lnTo>
                    <a:pt x="497" y="533"/>
                  </a:lnTo>
                  <a:lnTo>
                    <a:pt x="501" y="526"/>
                  </a:lnTo>
                  <a:lnTo>
                    <a:pt x="505" y="519"/>
                  </a:lnTo>
                  <a:lnTo>
                    <a:pt x="509" y="512"/>
                  </a:lnTo>
                  <a:lnTo>
                    <a:pt x="520" y="499"/>
                  </a:lnTo>
                  <a:lnTo>
                    <a:pt x="532" y="486"/>
                  </a:lnTo>
                  <a:lnTo>
                    <a:pt x="546" y="476"/>
                  </a:lnTo>
                  <a:lnTo>
                    <a:pt x="558" y="468"/>
                  </a:lnTo>
                  <a:lnTo>
                    <a:pt x="570" y="461"/>
                  </a:lnTo>
                  <a:lnTo>
                    <a:pt x="581" y="455"/>
                  </a:lnTo>
                  <a:lnTo>
                    <a:pt x="581" y="234"/>
                  </a:lnTo>
                  <a:lnTo>
                    <a:pt x="129" y="0"/>
                  </a:lnTo>
                  <a:lnTo>
                    <a:pt x="116" y="1"/>
                  </a:lnTo>
                  <a:lnTo>
                    <a:pt x="106" y="3"/>
                  </a:lnTo>
                  <a:lnTo>
                    <a:pt x="98" y="5"/>
                  </a:lnTo>
                  <a:lnTo>
                    <a:pt x="89" y="6"/>
                  </a:lnTo>
                  <a:lnTo>
                    <a:pt x="79" y="15"/>
                  </a:lnTo>
                  <a:lnTo>
                    <a:pt x="69" y="24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6" name="Freeform 442"/>
            <p:cNvSpPr>
              <a:spLocks/>
            </p:cNvSpPr>
            <p:nvPr>
              <p:custDataLst>
                <p:tags r:id="rId77"/>
              </p:custDataLst>
            </p:nvPr>
          </p:nvSpPr>
          <p:spPr bwMode="auto">
            <a:xfrm>
              <a:off x="5543117" y="3394947"/>
              <a:ext cx="190629" cy="130547"/>
            </a:xfrm>
            <a:custGeom>
              <a:avLst/>
              <a:gdLst>
                <a:gd name="T0" fmla="*/ 2147483647 w 279"/>
                <a:gd name="T1" fmla="*/ 2147483647 h 204"/>
                <a:gd name="T2" fmla="*/ 2147483647 w 279"/>
                <a:gd name="T3" fmla="*/ 2147483647 h 204"/>
                <a:gd name="T4" fmla="*/ 2147483647 w 279"/>
                <a:gd name="T5" fmla="*/ 2147483647 h 204"/>
                <a:gd name="T6" fmla="*/ 2147483647 w 279"/>
                <a:gd name="T7" fmla="*/ 2147483647 h 204"/>
                <a:gd name="T8" fmla="*/ 2147483647 w 279"/>
                <a:gd name="T9" fmla="*/ 2147483647 h 204"/>
                <a:gd name="T10" fmla="*/ 2147483647 w 279"/>
                <a:gd name="T11" fmla="*/ 2147483647 h 204"/>
                <a:gd name="T12" fmla="*/ 2147483647 w 279"/>
                <a:gd name="T13" fmla="*/ 2147483647 h 204"/>
                <a:gd name="T14" fmla="*/ 2147483647 w 279"/>
                <a:gd name="T15" fmla="*/ 2147483647 h 204"/>
                <a:gd name="T16" fmla="*/ 2147483647 w 279"/>
                <a:gd name="T17" fmla="*/ 2147483647 h 204"/>
                <a:gd name="T18" fmla="*/ 2147483647 w 279"/>
                <a:gd name="T19" fmla="*/ 2147483647 h 204"/>
                <a:gd name="T20" fmla="*/ 2147483647 w 279"/>
                <a:gd name="T21" fmla="*/ 2147483647 h 204"/>
                <a:gd name="T22" fmla="*/ 2147483647 w 279"/>
                <a:gd name="T23" fmla="*/ 2147483647 h 204"/>
                <a:gd name="T24" fmla="*/ 2147483647 w 279"/>
                <a:gd name="T25" fmla="*/ 2147483647 h 204"/>
                <a:gd name="T26" fmla="*/ 2147483647 w 279"/>
                <a:gd name="T27" fmla="*/ 2147483647 h 204"/>
                <a:gd name="T28" fmla="*/ 2147483647 w 279"/>
                <a:gd name="T29" fmla="*/ 2147483647 h 204"/>
                <a:gd name="T30" fmla="*/ 2147483647 w 279"/>
                <a:gd name="T31" fmla="*/ 2147483647 h 204"/>
                <a:gd name="T32" fmla="*/ 2147483647 w 279"/>
                <a:gd name="T33" fmla="*/ 2147483647 h 204"/>
                <a:gd name="T34" fmla="*/ 2147483647 w 279"/>
                <a:gd name="T35" fmla="*/ 2147483647 h 204"/>
                <a:gd name="T36" fmla="*/ 2147483647 w 279"/>
                <a:gd name="T37" fmla="*/ 2147483647 h 204"/>
                <a:gd name="T38" fmla="*/ 2147483647 w 279"/>
                <a:gd name="T39" fmla="*/ 2147483647 h 204"/>
                <a:gd name="T40" fmla="*/ 2147483647 w 279"/>
                <a:gd name="T41" fmla="*/ 2147483647 h 204"/>
                <a:gd name="T42" fmla="*/ 2147483647 w 279"/>
                <a:gd name="T43" fmla="*/ 2147483647 h 204"/>
                <a:gd name="T44" fmla="*/ 2147483647 w 279"/>
                <a:gd name="T45" fmla="*/ 2147483647 h 204"/>
                <a:gd name="T46" fmla="*/ 2147483647 w 279"/>
                <a:gd name="T47" fmla="*/ 2147483647 h 204"/>
                <a:gd name="T48" fmla="*/ 2147483647 w 279"/>
                <a:gd name="T49" fmla="*/ 2147483647 h 204"/>
                <a:gd name="T50" fmla="*/ 2147483647 w 279"/>
                <a:gd name="T51" fmla="*/ 2147483647 h 204"/>
                <a:gd name="T52" fmla="*/ 2147483647 w 279"/>
                <a:gd name="T53" fmla="*/ 2147483647 h 204"/>
                <a:gd name="T54" fmla="*/ 2147483647 w 279"/>
                <a:gd name="T55" fmla="*/ 2147483647 h 204"/>
                <a:gd name="T56" fmla="*/ 2147483647 w 279"/>
                <a:gd name="T57" fmla="*/ 2147483647 h 204"/>
                <a:gd name="T58" fmla="*/ 2147483647 w 279"/>
                <a:gd name="T59" fmla="*/ 2147483647 h 204"/>
                <a:gd name="T60" fmla="*/ 2147483647 w 279"/>
                <a:gd name="T61" fmla="*/ 2147483647 h 204"/>
                <a:gd name="T62" fmla="*/ 2147483647 w 279"/>
                <a:gd name="T63" fmla="*/ 2147483647 h 204"/>
                <a:gd name="T64" fmla="*/ 0 w 279"/>
                <a:gd name="T65" fmla="*/ 2147483647 h 20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79" h="204">
                  <a:moveTo>
                    <a:pt x="0" y="56"/>
                  </a:moveTo>
                  <a:lnTo>
                    <a:pt x="33" y="87"/>
                  </a:lnTo>
                  <a:lnTo>
                    <a:pt x="46" y="123"/>
                  </a:lnTo>
                  <a:lnTo>
                    <a:pt x="59" y="142"/>
                  </a:lnTo>
                  <a:lnTo>
                    <a:pt x="59" y="173"/>
                  </a:lnTo>
                  <a:lnTo>
                    <a:pt x="59" y="179"/>
                  </a:lnTo>
                  <a:lnTo>
                    <a:pt x="80" y="188"/>
                  </a:lnTo>
                  <a:lnTo>
                    <a:pt x="102" y="196"/>
                  </a:lnTo>
                  <a:lnTo>
                    <a:pt x="112" y="199"/>
                  </a:lnTo>
                  <a:lnTo>
                    <a:pt x="122" y="202"/>
                  </a:lnTo>
                  <a:lnTo>
                    <a:pt x="130" y="203"/>
                  </a:lnTo>
                  <a:lnTo>
                    <a:pt x="139" y="204"/>
                  </a:lnTo>
                  <a:lnTo>
                    <a:pt x="142" y="203"/>
                  </a:lnTo>
                  <a:lnTo>
                    <a:pt x="146" y="201"/>
                  </a:lnTo>
                  <a:lnTo>
                    <a:pt x="148" y="198"/>
                  </a:lnTo>
                  <a:lnTo>
                    <a:pt x="151" y="194"/>
                  </a:lnTo>
                  <a:lnTo>
                    <a:pt x="156" y="183"/>
                  </a:lnTo>
                  <a:lnTo>
                    <a:pt x="160" y="172"/>
                  </a:lnTo>
                  <a:lnTo>
                    <a:pt x="165" y="160"/>
                  </a:lnTo>
                  <a:lnTo>
                    <a:pt x="172" y="149"/>
                  </a:lnTo>
                  <a:lnTo>
                    <a:pt x="176" y="145"/>
                  </a:lnTo>
                  <a:lnTo>
                    <a:pt x="181" y="141"/>
                  </a:lnTo>
                  <a:lnTo>
                    <a:pt x="186" y="138"/>
                  </a:lnTo>
                  <a:lnTo>
                    <a:pt x="192" y="136"/>
                  </a:lnTo>
                  <a:lnTo>
                    <a:pt x="201" y="137"/>
                  </a:lnTo>
                  <a:lnTo>
                    <a:pt x="209" y="138"/>
                  </a:lnTo>
                  <a:lnTo>
                    <a:pt x="215" y="140"/>
                  </a:lnTo>
                  <a:lnTo>
                    <a:pt x="220" y="142"/>
                  </a:lnTo>
                  <a:lnTo>
                    <a:pt x="225" y="145"/>
                  </a:lnTo>
                  <a:lnTo>
                    <a:pt x="228" y="148"/>
                  </a:lnTo>
                  <a:lnTo>
                    <a:pt x="230" y="151"/>
                  </a:lnTo>
                  <a:lnTo>
                    <a:pt x="231" y="154"/>
                  </a:lnTo>
                  <a:lnTo>
                    <a:pt x="234" y="160"/>
                  </a:lnTo>
                  <a:lnTo>
                    <a:pt x="234" y="164"/>
                  </a:lnTo>
                  <a:lnTo>
                    <a:pt x="232" y="167"/>
                  </a:lnTo>
                  <a:lnTo>
                    <a:pt x="231" y="167"/>
                  </a:lnTo>
                  <a:lnTo>
                    <a:pt x="232" y="160"/>
                  </a:lnTo>
                  <a:lnTo>
                    <a:pt x="234" y="153"/>
                  </a:lnTo>
                  <a:lnTo>
                    <a:pt x="236" y="147"/>
                  </a:lnTo>
                  <a:lnTo>
                    <a:pt x="238" y="140"/>
                  </a:lnTo>
                  <a:lnTo>
                    <a:pt x="243" y="127"/>
                  </a:lnTo>
                  <a:lnTo>
                    <a:pt x="245" y="117"/>
                  </a:lnTo>
                  <a:lnTo>
                    <a:pt x="250" y="117"/>
                  </a:lnTo>
                  <a:lnTo>
                    <a:pt x="254" y="115"/>
                  </a:lnTo>
                  <a:lnTo>
                    <a:pt x="260" y="113"/>
                  </a:lnTo>
                  <a:lnTo>
                    <a:pt x="264" y="110"/>
                  </a:lnTo>
                  <a:lnTo>
                    <a:pt x="272" y="104"/>
                  </a:lnTo>
                  <a:lnTo>
                    <a:pt x="279" y="99"/>
                  </a:lnTo>
                  <a:lnTo>
                    <a:pt x="265" y="87"/>
                  </a:lnTo>
                  <a:lnTo>
                    <a:pt x="252" y="75"/>
                  </a:lnTo>
                  <a:lnTo>
                    <a:pt x="239" y="66"/>
                  </a:lnTo>
                  <a:lnTo>
                    <a:pt x="227" y="58"/>
                  </a:lnTo>
                  <a:lnTo>
                    <a:pt x="215" y="51"/>
                  </a:lnTo>
                  <a:lnTo>
                    <a:pt x="204" y="44"/>
                  </a:lnTo>
                  <a:lnTo>
                    <a:pt x="194" y="38"/>
                  </a:lnTo>
                  <a:lnTo>
                    <a:pt x="185" y="31"/>
                  </a:lnTo>
                  <a:lnTo>
                    <a:pt x="172" y="31"/>
                  </a:lnTo>
                  <a:lnTo>
                    <a:pt x="146" y="68"/>
                  </a:lnTo>
                  <a:lnTo>
                    <a:pt x="112" y="50"/>
                  </a:lnTo>
                  <a:lnTo>
                    <a:pt x="79" y="25"/>
                  </a:lnTo>
                  <a:lnTo>
                    <a:pt x="33" y="0"/>
                  </a:lnTo>
                  <a:lnTo>
                    <a:pt x="52" y="12"/>
                  </a:lnTo>
                  <a:lnTo>
                    <a:pt x="72" y="74"/>
                  </a:lnTo>
                  <a:lnTo>
                    <a:pt x="46" y="62"/>
                  </a:lnTo>
                  <a:lnTo>
                    <a:pt x="19" y="50"/>
                  </a:lnTo>
                  <a:lnTo>
                    <a:pt x="0" y="5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7" name="Freeform 447"/>
            <p:cNvSpPr>
              <a:spLocks/>
            </p:cNvSpPr>
            <p:nvPr>
              <p:custDataLst>
                <p:tags r:id="rId78"/>
              </p:custDataLst>
            </p:nvPr>
          </p:nvSpPr>
          <p:spPr bwMode="auto">
            <a:xfrm>
              <a:off x="3754136" y="4427965"/>
              <a:ext cx="273724" cy="196765"/>
            </a:xfrm>
            <a:custGeom>
              <a:avLst/>
              <a:gdLst>
                <a:gd name="T0" fmla="*/ 2147483647 w 405"/>
                <a:gd name="T1" fmla="*/ 2147483647 h 314"/>
                <a:gd name="T2" fmla="*/ 2147483647 w 405"/>
                <a:gd name="T3" fmla="*/ 2147483647 h 314"/>
                <a:gd name="T4" fmla="*/ 2147483647 w 405"/>
                <a:gd name="T5" fmla="*/ 2147483647 h 314"/>
                <a:gd name="T6" fmla="*/ 2147483647 w 405"/>
                <a:gd name="T7" fmla="*/ 2147483647 h 314"/>
                <a:gd name="T8" fmla="*/ 2147483647 w 405"/>
                <a:gd name="T9" fmla="*/ 2147483647 h 314"/>
                <a:gd name="T10" fmla="*/ 2147483647 w 405"/>
                <a:gd name="T11" fmla="*/ 2147483647 h 314"/>
                <a:gd name="T12" fmla="*/ 2147483647 w 405"/>
                <a:gd name="T13" fmla="*/ 2147483647 h 314"/>
                <a:gd name="T14" fmla="*/ 2147483647 w 405"/>
                <a:gd name="T15" fmla="*/ 2147483647 h 314"/>
                <a:gd name="T16" fmla="*/ 2147483647 w 405"/>
                <a:gd name="T17" fmla="*/ 2147483647 h 314"/>
                <a:gd name="T18" fmla="*/ 2147483647 w 405"/>
                <a:gd name="T19" fmla="*/ 2147483647 h 314"/>
                <a:gd name="T20" fmla="*/ 2147483647 w 405"/>
                <a:gd name="T21" fmla="*/ 2147483647 h 314"/>
                <a:gd name="T22" fmla="*/ 2147483647 w 405"/>
                <a:gd name="T23" fmla="*/ 2147483647 h 314"/>
                <a:gd name="T24" fmla="*/ 2147483647 w 405"/>
                <a:gd name="T25" fmla="*/ 2147483647 h 314"/>
                <a:gd name="T26" fmla="*/ 2147483647 w 405"/>
                <a:gd name="T27" fmla="*/ 2147483647 h 314"/>
                <a:gd name="T28" fmla="*/ 2147483647 w 405"/>
                <a:gd name="T29" fmla="*/ 2147483647 h 314"/>
                <a:gd name="T30" fmla="*/ 2147483647 w 405"/>
                <a:gd name="T31" fmla="*/ 2147483647 h 314"/>
                <a:gd name="T32" fmla="*/ 2147483647 w 405"/>
                <a:gd name="T33" fmla="*/ 2147483647 h 314"/>
                <a:gd name="T34" fmla="*/ 2147483647 w 405"/>
                <a:gd name="T35" fmla="*/ 2147483647 h 314"/>
                <a:gd name="T36" fmla="*/ 2147483647 w 405"/>
                <a:gd name="T37" fmla="*/ 2147483647 h 314"/>
                <a:gd name="T38" fmla="*/ 2147483647 w 405"/>
                <a:gd name="T39" fmla="*/ 2147483647 h 314"/>
                <a:gd name="T40" fmla="*/ 2147483647 w 405"/>
                <a:gd name="T41" fmla="*/ 0 h 314"/>
                <a:gd name="T42" fmla="*/ 2147483647 w 405"/>
                <a:gd name="T43" fmla="*/ 2147483647 h 314"/>
                <a:gd name="T44" fmla="*/ 2147483647 w 405"/>
                <a:gd name="T45" fmla="*/ 2147483647 h 314"/>
                <a:gd name="T46" fmla="*/ 2147483647 w 405"/>
                <a:gd name="T47" fmla="*/ 2147483647 h 314"/>
                <a:gd name="T48" fmla="*/ 2147483647 w 405"/>
                <a:gd name="T49" fmla="*/ 2147483647 h 314"/>
                <a:gd name="T50" fmla="*/ 2147483647 w 405"/>
                <a:gd name="T51" fmla="*/ 2147483647 h 314"/>
                <a:gd name="T52" fmla="*/ 2147483647 w 405"/>
                <a:gd name="T53" fmla="*/ 2147483647 h 314"/>
                <a:gd name="T54" fmla="*/ 2147483647 w 405"/>
                <a:gd name="T55" fmla="*/ 2147483647 h 314"/>
                <a:gd name="T56" fmla="*/ 2147483647 w 405"/>
                <a:gd name="T57" fmla="*/ 2147483647 h 314"/>
                <a:gd name="T58" fmla="*/ 2147483647 w 405"/>
                <a:gd name="T59" fmla="*/ 2147483647 h 314"/>
                <a:gd name="T60" fmla="*/ 2147483647 w 405"/>
                <a:gd name="T61" fmla="*/ 2147483647 h 314"/>
                <a:gd name="T62" fmla="*/ 2147483647 w 405"/>
                <a:gd name="T63" fmla="*/ 2147483647 h 314"/>
                <a:gd name="T64" fmla="*/ 2147483647 w 405"/>
                <a:gd name="T65" fmla="*/ 2147483647 h 314"/>
                <a:gd name="T66" fmla="*/ 2147483647 w 405"/>
                <a:gd name="T67" fmla="*/ 2147483647 h 314"/>
                <a:gd name="T68" fmla="*/ 2147483647 w 405"/>
                <a:gd name="T69" fmla="*/ 2147483647 h 314"/>
                <a:gd name="T70" fmla="*/ 2147483647 w 405"/>
                <a:gd name="T71" fmla="*/ 2147483647 h 314"/>
                <a:gd name="T72" fmla="*/ 2147483647 w 405"/>
                <a:gd name="T73" fmla="*/ 2147483647 h 314"/>
                <a:gd name="T74" fmla="*/ 2147483647 w 405"/>
                <a:gd name="T75" fmla="*/ 2147483647 h 314"/>
                <a:gd name="T76" fmla="*/ 2147483647 w 405"/>
                <a:gd name="T77" fmla="*/ 2147483647 h 314"/>
                <a:gd name="T78" fmla="*/ 2147483647 w 405"/>
                <a:gd name="T79" fmla="*/ 2147483647 h 314"/>
                <a:gd name="T80" fmla="*/ 2147483647 w 405"/>
                <a:gd name="T81" fmla="*/ 2147483647 h 314"/>
                <a:gd name="T82" fmla="*/ 2147483647 w 405"/>
                <a:gd name="T83" fmla="*/ 2147483647 h 314"/>
                <a:gd name="T84" fmla="*/ 2147483647 w 405"/>
                <a:gd name="T85" fmla="*/ 2147483647 h 314"/>
                <a:gd name="T86" fmla="*/ 2147483647 w 405"/>
                <a:gd name="T87" fmla="*/ 2147483647 h 314"/>
                <a:gd name="T88" fmla="*/ 2147483647 w 405"/>
                <a:gd name="T89" fmla="*/ 2147483647 h 314"/>
                <a:gd name="T90" fmla="*/ 2147483647 w 405"/>
                <a:gd name="T91" fmla="*/ 2147483647 h 314"/>
                <a:gd name="T92" fmla="*/ 2147483647 w 405"/>
                <a:gd name="T93" fmla="*/ 2147483647 h 314"/>
                <a:gd name="T94" fmla="*/ 2147483647 w 405"/>
                <a:gd name="T95" fmla="*/ 2147483647 h 314"/>
                <a:gd name="T96" fmla="*/ 2147483647 w 405"/>
                <a:gd name="T97" fmla="*/ 2147483647 h 314"/>
                <a:gd name="T98" fmla="*/ 2147483647 w 405"/>
                <a:gd name="T99" fmla="*/ 2147483647 h 314"/>
                <a:gd name="T100" fmla="*/ 2147483647 w 405"/>
                <a:gd name="T101" fmla="*/ 2147483647 h 314"/>
                <a:gd name="T102" fmla="*/ 2147483647 w 405"/>
                <a:gd name="T103" fmla="*/ 2147483647 h 314"/>
                <a:gd name="T104" fmla="*/ 0 w 405"/>
                <a:gd name="T105" fmla="*/ 2147483647 h 31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05" h="314">
                  <a:moveTo>
                    <a:pt x="0" y="272"/>
                  </a:moveTo>
                  <a:lnTo>
                    <a:pt x="6" y="260"/>
                  </a:lnTo>
                  <a:lnTo>
                    <a:pt x="11" y="248"/>
                  </a:lnTo>
                  <a:lnTo>
                    <a:pt x="13" y="237"/>
                  </a:lnTo>
                  <a:lnTo>
                    <a:pt x="15" y="226"/>
                  </a:lnTo>
                  <a:lnTo>
                    <a:pt x="17" y="202"/>
                  </a:lnTo>
                  <a:lnTo>
                    <a:pt x="20" y="179"/>
                  </a:lnTo>
                  <a:lnTo>
                    <a:pt x="23" y="173"/>
                  </a:lnTo>
                  <a:lnTo>
                    <a:pt x="26" y="167"/>
                  </a:lnTo>
                  <a:lnTo>
                    <a:pt x="32" y="162"/>
                  </a:lnTo>
                  <a:lnTo>
                    <a:pt x="36" y="158"/>
                  </a:lnTo>
                  <a:lnTo>
                    <a:pt x="48" y="150"/>
                  </a:lnTo>
                  <a:lnTo>
                    <a:pt x="60" y="145"/>
                  </a:lnTo>
                  <a:lnTo>
                    <a:pt x="72" y="141"/>
                  </a:lnTo>
                  <a:lnTo>
                    <a:pt x="83" y="137"/>
                  </a:lnTo>
                  <a:lnTo>
                    <a:pt x="93" y="134"/>
                  </a:lnTo>
                  <a:lnTo>
                    <a:pt x="100" y="130"/>
                  </a:lnTo>
                  <a:lnTo>
                    <a:pt x="104" y="125"/>
                  </a:lnTo>
                  <a:lnTo>
                    <a:pt x="109" y="120"/>
                  </a:lnTo>
                  <a:lnTo>
                    <a:pt x="113" y="114"/>
                  </a:lnTo>
                  <a:lnTo>
                    <a:pt x="116" y="107"/>
                  </a:lnTo>
                  <a:lnTo>
                    <a:pt x="123" y="93"/>
                  </a:lnTo>
                  <a:lnTo>
                    <a:pt x="129" y="81"/>
                  </a:lnTo>
                  <a:lnTo>
                    <a:pt x="136" y="69"/>
                  </a:lnTo>
                  <a:lnTo>
                    <a:pt x="143" y="59"/>
                  </a:lnTo>
                  <a:lnTo>
                    <a:pt x="147" y="55"/>
                  </a:lnTo>
                  <a:lnTo>
                    <a:pt x="150" y="53"/>
                  </a:lnTo>
                  <a:lnTo>
                    <a:pt x="155" y="51"/>
                  </a:lnTo>
                  <a:lnTo>
                    <a:pt x="159" y="50"/>
                  </a:lnTo>
                  <a:lnTo>
                    <a:pt x="170" y="51"/>
                  </a:lnTo>
                  <a:lnTo>
                    <a:pt x="180" y="50"/>
                  </a:lnTo>
                  <a:lnTo>
                    <a:pt x="189" y="48"/>
                  </a:lnTo>
                  <a:lnTo>
                    <a:pt x="196" y="44"/>
                  </a:lnTo>
                  <a:lnTo>
                    <a:pt x="213" y="35"/>
                  </a:lnTo>
                  <a:lnTo>
                    <a:pt x="228" y="25"/>
                  </a:lnTo>
                  <a:lnTo>
                    <a:pt x="237" y="20"/>
                  </a:lnTo>
                  <a:lnTo>
                    <a:pt x="247" y="15"/>
                  </a:lnTo>
                  <a:lnTo>
                    <a:pt x="257" y="11"/>
                  </a:lnTo>
                  <a:lnTo>
                    <a:pt x="269" y="7"/>
                  </a:lnTo>
                  <a:lnTo>
                    <a:pt x="282" y="4"/>
                  </a:lnTo>
                  <a:lnTo>
                    <a:pt x="296" y="1"/>
                  </a:lnTo>
                  <a:lnTo>
                    <a:pt x="314" y="0"/>
                  </a:lnTo>
                  <a:lnTo>
                    <a:pt x="332" y="1"/>
                  </a:lnTo>
                  <a:lnTo>
                    <a:pt x="332" y="14"/>
                  </a:lnTo>
                  <a:lnTo>
                    <a:pt x="335" y="25"/>
                  </a:lnTo>
                  <a:lnTo>
                    <a:pt x="337" y="34"/>
                  </a:lnTo>
                  <a:lnTo>
                    <a:pt x="340" y="43"/>
                  </a:lnTo>
                  <a:lnTo>
                    <a:pt x="343" y="50"/>
                  </a:lnTo>
                  <a:lnTo>
                    <a:pt x="348" y="56"/>
                  </a:lnTo>
                  <a:lnTo>
                    <a:pt x="352" y="62"/>
                  </a:lnTo>
                  <a:lnTo>
                    <a:pt x="357" y="66"/>
                  </a:lnTo>
                  <a:lnTo>
                    <a:pt x="368" y="74"/>
                  </a:lnTo>
                  <a:lnTo>
                    <a:pt x="378" y="81"/>
                  </a:lnTo>
                  <a:lnTo>
                    <a:pt x="382" y="85"/>
                  </a:lnTo>
                  <a:lnTo>
                    <a:pt x="385" y="89"/>
                  </a:lnTo>
                  <a:lnTo>
                    <a:pt x="390" y="93"/>
                  </a:lnTo>
                  <a:lnTo>
                    <a:pt x="392" y="100"/>
                  </a:lnTo>
                  <a:lnTo>
                    <a:pt x="396" y="115"/>
                  </a:lnTo>
                  <a:lnTo>
                    <a:pt x="398" y="129"/>
                  </a:lnTo>
                  <a:lnTo>
                    <a:pt x="398" y="143"/>
                  </a:lnTo>
                  <a:lnTo>
                    <a:pt x="398" y="157"/>
                  </a:lnTo>
                  <a:lnTo>
                    <a:pt x="398" y="170"/>
                  </a:lnTo>
                  <a:lnTo>
                    <a:pt x="399" y="183"/>
                  </a:lnTo>
                  <a:lnTo>
                    <a:pt x="402" y="196"/>
                  </a:lnTo>
                  <a:lnTo>
                    <a:pt x="405" y="211"/>
                  </a:lnTo>
                  <a:lnTo>
                    <a:pt x="398" y="217"/>
                  </a:lnTo>
                  <a:lnTo>
                    <a:pt x="390" y="221"/>
                  </a:lnTo>
                  <a:lnTo>
                    <a:pt x="382" y="226"/>
                  </a:lnTo>
                  <a:lnTo>
                    <a:pt x="374" y="233"/>
                  </a:lnTo>
                  <a:lnTo>
                    <a:pt x="365" y="241"/>
                  </a:lnTo>
                  <a:lnTo>
                    <a:pt x="365" y="239"/>
                  </a:lnTo>
                  <a:lnTo>
                    <a:pt x="363" y="237"/>
                  </a:lnTo>
                  <a:lnTo>
                    <a:pt x="361" y="235"/>
                  </a:lnTo>
                  <a:lnTo>
                    <a:pt x="358" y="233"/>
                  </a:lnTo>
                  <a:lnTo>
                    <a:pt x="351" y="230"/>
                  </a:lnTo>
                  <a:lnTo>
                    <a:pt x="342" y="227"/>
                  </a:lnTo>
                  <a:lnTo>
                    <a:pt x="326" y="224"/>
                  </a:lnTo>
                  <a:lnTo>
                    <a:pt x="319" y="223"/>
                  </a:lnTo>
                  <a:lnTo>
                    <a:pt x="300" y="241"/>
                  </a:lnTo>
                  <a:lnTo>
                    <a:pt x="152" y="241"/>
                  </a:lnTo>
                  <a:lnTo>
                    <a:pt x="151" y="249"/>
                  </a:lnTo>
                  <a:lnTo>
                    <a:pt x="150" y="257"/>
                  </a:lnTo>
                  <a:lnTo>
                    <a:pt x="150" y="266"/>
                  </a:lnTo>
                  <a:lnTo>
                    <a:pt x="150" y="274"/>
                  </a:lnTo>
                  <a:lnTo>
                    <a:pt x="152" y="291"/>
                  </a:lnTo>
                  <a:lnTo>
                    <a:pt x="152" y="314"/>
                  </a:lnTo>
                  <a:lnTo>
                    <a:pt x="146" y="314"/>
                  </a:lnTo>
                  <a:lnTo>
                    <a:pt x="139" y="312"/>
                  </a:lnTo>
                  <a:lnTo>
                    <a:pt x="133" y="308"/>
                  </a:lnTo>
                  <a:lnTo>
                    <a:pt x="126" y="305"/>
                  </a:lnTo>
                  <a:lnTo>
                    <a:pt x="114" y="297"/>
                  </a:lnTo>
                  <a:lnTo>
                    <a:pt x="100" y="290"/>
                  </a:lnTo>
                  <a:lnTo>
                    <a:pt x="94" y="299"/>
                  </a:lnTo>
                  <a:lnTo>
                    <a:pt x="89" y="307"/>
                  </a:lnTo>
                  <a:lnTo>
                    <a:pt x="85" y="310"/>
                  </a:lnTo>
                  <a:lnTo>
                    <a:pt x="82" y="312"/>
                  </a:lnTo>
                  <a:lnTo>
                    <a:pt x="78" y="314"/>
                  </a:lnTo>
                  <a:lnTo>
                    <a:pt x="73" y="314"/>
                  </a:lnTo>
                  <a:lnTo>
                    <a:pt x="66" y="313"/>
                  </a:lnTo>
                  <a:lnTo>
                    <a:pt x="60" y="311"/>
                  </a:lnTo>
                  <a:lnTo>
                    <a:pt x="54" y="306"/>
                  </a:lnTo>
                  <a:lnTo>
                    <a:pt x="47" y="302"/>
                  </a:lnTo>
                  <a:lnTo>
                    <a:pt x="38" y="296"/>
                  </a:lnTo>
                  <a:lnTo>
                    <a:pt x="28" y="291"/>
                  </a:lnTo>
                  <a:lnTo>
                    <a:pt x="16" y="287"/>
                  </a:lnTo>
                  <a:lnTo>
                    <a:pt x="0" y="284"/>
                  </a:lnTo>
                  <a:lnTo>
                    <a:pt x="0" y="27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8" name="Freeform 448"/>
            <p:cNvSpPr>
              <a:spLocks/>
            </p:cNvSpPr>
            <p:nvPr>
              <p:custDataLst>
                <p:tags r:id="rId79"/>
              </p:custDataLst>
            </p:nvPr>
          </p:nvSpPr>
          <p:spPr bwMode="auto">
            <a:xfrm>
              <a:off x="4289364" y="4509320"/>
              <a:ext cx="298164" cy="416234"/>
            </a:xfrm>
            <a:custGeom>
              <a:avLst/>
              <a:gdLst>
                <a:gd name="T0" fmla="*/ 2147483647 w 453"/>
                <a:gd name="T1" fmla="*/ 2147483647 h 661"/>
                <a:gd name="T2" fmla="*/ 2147483647 w 453"/>
                <a:gd name="T3" fmla="*/ 2147483647 h 661"/>
                <a:gd name="T4" fmla="*/ 2147483647 w 453"/>
                <a:gd name="T5" fmla="*/ 2147483647 h 661"/>
                <a:gd name="T6" fmla="*/ 2147483647 w 453"/>
                <a:gd name="T7" fmla="*/ 2147483647 h 661"/>
                <a:gd name="T8" fmla="*/ 2147483647 w 453"/>
                <a:gd name="T9" fmla="*/ 2147483647 h 661"/>
                <a:gd name="T10" fmla="*/ 2147483647 w 453"/>
                <a:gd name="T11" fmla="*/ 2147483647 h 661"/>
                <a:gd name="T12" fmla="*/ 2147483647 w 453"/>
                <a:gd name="T13" fmla="*/ 2147483647 h 661"/>
                <a:gd name="T14" fmla="*/ 2147483647 w 453"/>
                <a:gd name="T15" fmla="*/ 2147483647 h 661"/>
                <a:gd name="T16" fmla="*/ 2147483647 w 453"/>
                <a:gd name="T17" fmla="*/ 2147483647 h 661"/>
                <a:gd name="T18" fmla="*/ 2147483647 w 453"/>
                <a:gd name="T19" fmla="*/ 2147483647 h 661"/>
                <a:gd name="T20" fmla="*/ 2147483647 w 453"/>
                <a:gd name="T21" fmla="*/ 2147483647 h 661"/>
                <a:gd name="T22" fmla="*/ 2147483647 w 453"/>
                <a:gd name="T23" fmla="*/ 2147483647 h 661"/>
                <a:gd name="T24" fmla="*/ 2147483647 w 453"/>
                <a:gd name="T25" fmla="*/ 2147483647 h 661"/>
                <a:gd name="T26" fmla="*/ 2147483647 w 453"/>
                <a:gd name="T27" fmla="*/ 2147483647 h 661"/>
                <a:gd name="T28" fmla="*/ 2147483647 w 453"/>
                <a:gd name="T29" fmla="*/ 2147483647 h 661"/>
                <a:gd name="T30" fmla="*/ 2147483647 w 453"/>
                <a:gd name="T31" fmla="*/ 2147483647 h 661"/>
                <a:gd name="T32" fmla="*/ 2147483647 w 453"/>
                <a:gd name="T33" fmla="*/ 2147483647 h 661"/>
                <a:gd name="T34" fmla="*/ 2147483647 w 453"/>
                <a:gd name="T35" fmla="*/ 2147483647 h 661"/>
                <a:gd name="T36" fmla="*/ 2147483647 w 453"/>
                <a:gd name="T37" fmla="*/ 2147483647 h 661"/>
                <a:gd name="T38" fmla="*/ 2147483647 w 453"/>
                <a:gd name="T39" fmla="*/ 2147483647 h 661"/>
                <a:gd name="T40" fmla="*/ 2147483647 w 453"/>
                <a:gd name="T41" fmla="*/ 2147483647 h 661"/>
                <a:gd name="T42" fmla="*/ 2147483647 w 453"/>
                <a:gd name="T43" fmla="*/ 2147483647 h 661"/>
                <a:gd name="T44" fmla="*/ 2147483647 w 453"/>
                <a:gd name="T45" fmla="*/ 2147483647 h 661"/>
                <a:gd name="T46" fmla="*/ 2147483647 w 453"/>
                <a:gd name="T47" fmla="*/ 2147483647 h 661"/>
                <a:gd name="T48" fmla="*/ 2147483647 w 453"/>
                <a:gd name="T49" fmla="*/ 2147483647 h 661"/>
                <a:gd name="T50" fmla="*/ 2147483647 w 453"/>
                <a:gd name="T51" fmla="*/ 2147483647 h 661"/>
                <a:gd name="T52" fmla="*/ 2147483647 w 453"/>
                <a:gd name="T53" fmla="*/ 2147483647 h 661"/>
                <a:gd name="T54" fmla="*/ 2147483647 w 453"/>
                <a:gd name="T55" fmla="*/ 2147483647 h 661"/>
                <a:gd name="T56" fmla="*/ 2147483647 w 453"/>
                <a:gd name="T57" fmla="*/ 2147483647 h 661"/>
                <a:gd name="T58" fmla="*/ 2147483647 w 453"/>
                <a:gd name="T59" fmla="*/ 2147483647 h 661"/>
                <a:gd name="T60" fmla="*/ 2147483647 w 453"/>
                <a:gd name="T61" fmla="*/ 2147483647 h 661"/>
                <a:gd name="T62" fmla="*/ 2147483647 w 453"/>
                <a:gd name="T63" fmla="*/ 2147483647 h 661"/>
                <a:gd name="T64" fmla="*/ 2147483647 w 453"/>
                <a:gd name="T65" fmla="*/ 2147483647 h 661"/>
                <a:gd name="T66" fmla="*/ 2147483647 w 453"/>
                <a:gd name="T67" fmla="*/ 2147483647 h 661"/>
                <a:gd name="T68" fmla="*/ 2147483647 w 453"/>
                <a:gd name="T69" fmla="*/ 2147483647 h 661"/>
                <a:gd name="T70" fmla="*/ 2147483647 w 453"/>
                <a:gd name="T71" fmla="*/ 2147483647 h 661"/>
                <a:gd name="T72" fmla="*/ 2147483647 w 453"/>
                <a:gd name="T73" fmla="*/ 2147483647 h 661"/>
                <a:gd name="T74" fmla="*/ 2147483647 w 453"/>
                <a:gd name="T75" fmla="*/ 2147483647 h 661"/>
                <a:gd name="T76" fmla="*/ 2147483647 w 453"/>
                <a:gd name="T77" fmla="*/ 2147483647 h 661"/>
                <a:gd name="T78" fmla="*/ 2147483647 w 453"/>
                <a:gd name="T79" fmla="*/ 2147483647 h 661"/>
                <a:gd name="T80" fmla="*/ 2147483647 w 453"/>
                <a:gd name="T81" fmla="*/ 2147483647 h 661"/>
                <a:gd name="T82" fmla="*/ 2147483647 w 453"/>
                <a:gd name="T83" fmla="*/ 2147483647 h 661"/>
                <a:gd name="T84" fmla="*/ 2147483647 w 453"/>
                <a:gd name="T85" fmla="*/ 2147483647 h 661"/>
                <a:gd name="T86" fmla="*/ 2147483647 w 453"/>
                <a:gd name="T87" fmla="*/ 2147483647 h 661"/>
                <a:gd name="T88" fmla="*/ 2147483647 w 453"/>
                <a:gd name="T89" fmla="*/ 2147483647 h 661"/>
                <a:gd name="T90" fmla="*/ 2147483647 w 453"/>
                <a:gd name="T91" fmla="*/ 2147483647 h 661"/>
                <a:gd name="T92" fmla="*/ 2147483647 w 453"/>
                <a:gd name="T93" fmla="*/ 2147483647 h 661"/>
                <a:gd name="T94" fmla="*/ 2147483647 w 453"/>
                <a:gd name="T95" fmla="*/ 2147483647 h 661"/>
                <a:gd name="T96" fmla="*/ 2147483647 w 453"/>
                <a:gd name="T97" fmla="*/ 0 h 66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53" h="661">
                  <a:moveTo>
                    <a:pt x="330" y="9"/>
                  </a:moveTo>
                  <a:lnTo>
                    <a:pt x="332" y="23"/>
                  </a:lnTo>
                  <a:lnTo>
                    <a:pt x="335" y="36"/>
                  </a:lnTo>
                  <a:lnTo>
                    <a:pt x="340" y="50"/>
                  </a:lnTo>
                  <a:lnTo>
                    <a:pt x="346" y="63"/>
                  </a:lnTo>
                  <a:lnTo>
                    <a:pt x="321" y="98"/>
                  </a:lnTo>
                  <a:lnTo>
                    <a:pt x="298" y="129"/>
                  </a:lnTo>
                  <a:lnTo>
                    <a:pt x="287" y="145"/>
                  </a:lnTo>
                  <a:lnTo>
                    <a:pt x="277" y="162"/>
                  </a:lnTo>
                  <a:lnTo>
                    <a:pt x="268" y="179"/>
                  </a:lnTo>
                  <a:lnTo>
                    <a:pt x="259" y="200"/>
                  </a:lnTo>
                  <a:lnTo>
                    <a:pt x="253" y="219"/>
                  </a:lnTo>
                  <a:lnTo>
                    <a:pt x="245" y="237"/>
                  </a:lnTo>
                  <a:lnTo>
                    <a:pt x="239" y="255"/>
                  </a:lnTo>
                  <a:lnTo>
                    <a:pt x="232" y="272"/>
                  </a:lnTo>
                  <a:lnTo>
                    <a:pt x="225" y="289"/>
                  </a:lnTo>
                  <a:lnTo>
                    <a:pt x="218" y="309"/>
                  </a:lnTo>
                  <a:lnTo>
                    <a:pt x="209" y="329"/>
                  </a:lnTo>
                  <a:lnTo>
                    <a:pt x="200" y="353"/>
                  </a:lnTo>
                  <a:lnTo>
                    <a:pt x="199" y="356"/>
                  </a:lnTo>
                  <a:lnTo>
                    <a:pt x="196" y="362"/>
                  </a:lnTo>
                  <a:lnTo>
                    <a:pt x="191" y="368"/>
                  </a:lnTo>
                  <a:lnTo>
                    <a:pt x="186" y="374"/>
                  </a:lnTo>
                  <a:lnTo>
                    <a:pt x="180" y="380"/>
                  </a:lnTo>
                  <a:lnTo>
                    <a:pt x="175" y="385"/>
                  </a:lnTo>
                  <a:lnTo>
                    <a:pt x="171" y="389"/>
                  </a:lnTo>
                  <a:lnTo>
                    <a:pt x="167" y="390"/>
                  </a:lnTo>
                  <a:lnTo>
                    <a:pt x="157" y="389"/>
                  </a:lnTo>
                  <a:lnTo>
                    <a:pt x="149" y="386"/>
                  </a:lnTo>
                  <a:lnTo>
                    <a:pt x="141" y="382"/>
                  </a:lnTo>
                  <a:lnTo>
                    <a:pt x="134" y="378"/>
                  </a:lnTo>
                  <a:lnTo>
                    <a:pt x="128" y="374"/>
                  </a:lnTo>
                  <a:lnTo>
                    <a:pt x="121" y="370"/>
                  </a:lnTo>
                  <a:lnTo>
                    <a:pt x="115" y="367"/>
                  </a:lnTo>
                  <a:lnTo>
                    <a:pt x="107" y="366"/>
                  </a:lnTo>
                  <a:lnTo>
                    <a:pt x="94" y="367"/>
                  </a:lnTo>
                  <a:lnTo>
                    <a:pt x="83" y="370"/>
                  </a:lnTo>
                  <a:lnTo>
                    <a:pt x="73" y="374"/>
                  </a:lnTo>
                  <a:lnTo>
                    <a:pt x="64" y="380"/>
                  </a:lnTo>
                  <a:lnTo>
                    <a:pt x="56" y="387"/>
                  </a:lnTo>
                  <a:lnTo>
                    <a:pt x="50" y="395"/>
                  </a:lnTo>
                  <a:lnTo>
                    <a:pt x="44" y="403"/>
                  </a:lnTo>
                  <a:lnTo>
                    <a:pt x="39" y="413"/>
                  </a:lnTo>
                  <a:lnTo>
                    <a:pt x="30" y="434"/>
                  </a:lnTo>
                  <a:lnTo>
                    <a:pt x="21" y="454"/>
                  </a:lnTo>
                  <a:lnTo>
                    <a:pt x="17" y="463"/>
                  </a:lnTo>
                  <a:lnTo>
                    <a:pt x="11" y="473"/>
                  </a:lnTo>
                  <a:lnTo>
                    <a:pt x="7" y="482"/>
                  </a:lnTo>
                  <a:lnTo>
                    <a:pt x="0" y="489"/>
                  </a:lnTo>
                  <a:lnTo>
                    <a:pt x="1" y="494"/>
                  </a:lnTo>
                  <a:lnTo>
                    <a:pt x="1" y="500"/>
                  </a:lnTo>
                  <a:lnTo>
                    <a:pt x="4" y="506"/>
                  </a:lnTo>
                  <a:lnTo>
                    <a:pt x="6" y="512"/>
                  </a:lnTo>
                  <a:lnTo>
                    <a:pt x="8" y="517"/>
                  </a:lnTo>
                  <a:lnTo>
                    <a:pt x="11" y="521"/>
                  </a:lnTo>
                  <a:lnTo>
                    <a:pt x="16" y="524"/>
                  </a:lnTo>
                  <a:lnTo>
                    <a:pt x="20" y="526"/>
                  </a:lnTo>
                  <a:lnTo>
                    <a:pt x="28" y="526"/>
                  </a:lnTo>
                  <a:lnTo>
                    <a:pt x="40" y="526"/>
                  </a:lnTo>
                  <a:lnTo>
                    <a:pt x="55" y="526"/>
                  </a:lnTo>
                  <a:lnTo>
                    <a:pt x="74" y="526"/>
                  </a:lnTo>
                  <a:lnTo>
                    <a:pt x="72" y="537"/>
                  </a:lnTo>
                  <a:lnTo>
                    <a:pt x="71" y="548"/>
                  </a:lnTo>
                  <a:lnTo>
                    <a:pt x="71" y="558"/>
                  </a:lnTo>
                  <a:lnTo>
                    <a:pt x="72" y="569"/>
                  </a:lnTo>
                  <a:lnTo>
                    <a:pt x="73" y="590"/>
                  </a:lnTo>
                  <a:lnTo>
                    <a:pt x="74" y="612"/>
                  </a:lnTo>
                  <a:lnTo>
                    <a:pt x="71" y="621"/>
                  </a:lnTo>
                  <a:lnTo>
                    <a:pt x="67" y="630"/>
                  </a:lnTo>
                  <a:lnTo>
                    <a:pt x="167" y="630"/>
                  </a:lnTo>
                  <a:lnTo>
                    <a:pt x="273" y="630"/>
                  </a:lnTo>
                  <a:lnTo>
                    <a:pt x="433" y="661"/>
                  </a:lnTo>
                  <a:lnTo>
                    <a:pt x="453" y="594"/>
                  </a:lnTo>
                  <a:lnTo>
                    <a:pt x="447" y="588"/>
                  </a:lnTo>
                  <a:lnTo>
                    <a:pt x="442" y="582"/>
                  </a:lnTo>
                  <a:lnTo>
                    <a:pt x="435" y="577"/>
                  </a:lnTo>
                  <a:lnTo>
                    <a:pt x="430" y="573"/>
                  </a:lnTo>
                  <a:lnTo>
                    <a:pt x="415" y="568"/>
                  </a:lnTo>
                  <a:lnTo>
                    <a:pt x="402" y="564"/>
                  </a:lnTo>
                  <a:lnTo>
                    <a:pt x="387" y="561"/>
                  </a:lnTo>
                  <a:lnTo>
                    <a:pt x="373" y="557"/>
                  </a:lnTo>
                  <a:lnTo>
                    <a:pt x="366" y="555"/>
                  </a:lnTo>
                  <a:lnTo>
                    <a:pt x="359" y="552"/>
                  </a:lnTo>
                  <a:lnTo>
                    <a:pt x="353" y="549"/>
                  </a:lnTo>
                  <a:lnTo>
                    <a:pt x="346" y="544"/>
                  </a:lnTo>
                  <a:lnTo>
                    <a:pt x="343" y="541"/>
                  </a:lnTo>
                  <a:lnTo>
                    <a:pt x="340" y="537"/>
                  </a:lnTo>
                  <a:lnTo>
                    <a:pt x="337" y="532"/>
                  </a:lnTo>
                  <a:lnTo>
                    <a:pt x="335" y="527"/>
                  </a:lnTo>
                  <a:lnTo>
                    <a:pt x="333" y="515"/>
                  </a:lnTo>
                  <a:lnTo>
                    <a:pt x="332" y="504"/>
                  </a:lnTo>
                  <a:lnTo>
                    <a:pt x="332" y="482"/>
                  </a:lnTo>
                  <a:lnTo>
                    <a:pt x="333" y="464"/>
                  </a:lnTo>
                  <a:lnTo>
                    <a:pt x="333" y="451"/>
                  </a:lnTo>
                  <a:lnTo>
                    <a:pt x="335" y="439"/>
                  </a:lnTo>
                  <a:lnTo>
                    <a:pt x="337" y="428"/>
                  </a:lnTo>
                  <a:lnTo>
                    <a:pt x="342" y="417"/>
                  </a:lnTo>
                  <a:lnTo>
                    <a:pt x="345" y="406"/>
                  </a:lnTo>
                  <a:lnTo>
                    <a:pt x="351" y="397"/>
                  </a:lnTo>
                  <a:lnTo>
                    <a:pt x="355" y="389"/>
                  </a:lnTo>
                  <a:lnTo>
                    <a:pt x="362" y="380"/>
                  </a:lnTo>
                  <a:lnTo>
                    <a:pt x="373" y="364"/>
                  </a:lnTo>
                  <a:lnTo>
                    <a:pt x="384" y="347"/>
                  </a:lnTo>
                  <a:lnTo>
                    <a:pt x="388" y="338"/>
                  </a:lnTo>
                  <a:lnTo>
                    <a:pt x="392" y="330"/>
                  </a:lnTo>
                  <a:lnTo>
                    <a:pt x="397" y="320"/>
                  </a:lnTo>
                  <a:lnTo>
                    <a:pt x="399" y="310"/>
                  </a:lnTo>
                  <a:lnTo>
                    <a:pt x="399" y="297"/>
                  </a:lnTo>
                  <a:lnTo>
                    <a:pt x="397" y="286"/>
                  </a:lnTo>
                  <a:lnTo>
                    <a:pt x="393" y="276"/>
                  </a:lnTo>
                  <a:lnTo>
                    <a:pt x="389" y="267"/>
                  </a:lnTo>
                  <a:lnTo>
                    <a:pt x="384" y="260"/>
                  </a:lnTo>
                  <a:lnTo>
                    <a:pt x="378" y="253"/>
                  </a:lnTo>
                  <a:lnTo>
                    <a:pt x="373" y="246"/>
                  </a:lnTo>
                  <a:lnTo>
                    <a:pt x="366" y="240"/>
                  </a:lnTo>
                  <a:lnTo>
                    <a:pt x="354" y="229"/>
                  </a:lnTo>
                  <a:lnTo>
                    <a:pt x="343" y="217"/>
                  </a:lnTo>
                  <a:lnTo>
                    <a:pt x="339" y="209"/>
                  </a:lnTo>
                  <a:lnTo>
                    <a:pt x="335" y="201"/>
                  </a:lnTo>
                  <a:lnTo>
                    <a:pt x="333" y="192"/>
                  </a:lnTo>
                  <a:lnTo>
                    <a:pt x="333" y="180"/>
                  </a:lnTo>
                  <a:lnTo>
                    <a:pt x="333" y="176"/>
                  </a:lnTo>
                  <a:lnTo>
                    <a:pt x="335" y="173"/>
                  </a:lnTo>
                  <a:lnTo>
                    <a:pt x="339" y="170"/>
                  </a:lnTo>
                  <a:lnTo>
                    <a:pt x="343" y="167"/>
                  </a:lnTo>
                  <a:lnTo>
                    <a:pt x="353" y="164"/>
                  </a:lnTo>
                  <a:lnTo>
                    <a:pt x="365" y="162"/>
                  </a:lnTo>
                  <a:lnTo>
                    <a:pt x="389" y="162"/>
                  </a:lnTo>
                  <a:lnTo>
                    <a:pt x="406" y="162"/>
                  </a:lnTo>
                  <a:lnTo>
                    <a:pt x="402" y="160"/>
                  </a:lnTo>
                  <a:lnTo>
                    <a:pt x="399" y="156"/>
                  </a:lnTo>
                  <a:lnTo>
                    <a:pt x="395" y="151"/>
                  </a:lnTo>
                  <a:lnTo>
                    <a:pt x="391" y="146"/>
                  </a:lnTo>
                  <a:lnTo>
                    <a:pt x="385" y="132"/>
                  </a:lnTo>
                  <a:lnTo>
                    <a:pt x="379" y="117"/>
                  </a:lnTo>
                  <a:lnTo>
                    <a:pt x="375" y="101"/>
                  </a:lnTo>
                  <a:lnTo>
                    <a:pt x="373" y="83"/>
                  </a:lnTo>
                  <a:lnTo>
                    <a:pt x="371" y="73"/>
                  </a:lnTo>
                  <a:lnTo>
                    <a:pt x="371" y="64"/>
                  </a:lnTo>
                  <a:lnTo>
                    <a:pt x="371" y="54"/>
                  </a:lnTo>
                  <a:lnTo>
                    <a:pt x="373" y="45"/>
                  </a:lnTo>
                  <a:lnTo>
                    <a:pt x="371" y="33"/>
                  </a:lnTo>
                  <a:lnTo>
                    <a:pt x="369" y="21"/>
                  </a:lnTo>
                  <a:lnTo>
                    <a:pt x="367" y="11"/>
                  </a:lnTo>
                  <a:lnTo>
                    <a:pt x="366" y="2"/>
                  </a:lnTo>
                  <a:lnTo>
                    <a:pt x="357" y="1"/>
                  </a:lnTo>
                  <a:lnTo>
                    <a:pt x="347" y="0"/>
                  </a:lnTo>
                  <a:lnTo>
                    <a:pt x="346" y="2"/>
                  </a:lnTo>
                  <a:lnTo>
                    <a:pt x="330" y="9"/>
                  </a:lnTo>
                </a:path>
              </a:pathLst>
            </a:custGeom>
            <a:solidFill>
              <a:srgbClr val="C1022C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9" name="Freeform 449"/>
            <p:cNvSpPr>
              <a:spLocks/>
            </p:cNvSpPr>
            <p:nvPr>
              <p:custDataLst>
                <p:tags r:id="rId80"/>
              </p:custDataLst>
            </p:nvPr>
          </p:nvSpPr>
          <p:spPr bwMode="auto">
            <a:xfrm>
              <a:off x="8062843" y="4221740"/>
              <a:ext cx="85539" cy="68111"/>
            </a:xfrm>
            <a:custGeom>
              <a:avLst/>
              <a:gdLst>
                <a:gd name="T0" fmla="*/ 0 w 126"/>
                <a:gd name="T1" fmla="*/ 2147483647 h 105"/>
                <a:gd name="T2" fmla="*/ 2147483647 w 126"/>
                <a:gd name="T3" fmla="*/ 2147483647 h 105"/>
                <a:gd name="T4" fmla="*/ 2147483647 w 126"/>
                <a:gd name="T5" fmla="*/ 2147483647 h 105"/>
                <a:gd name="T6" fmla="*/ 2147483647 w 126"/>
                <a:gd name="T7" fmla="*/ 2147483647 h 105"/>
                <a:gd name="T8" fmla="*/ 2147483647 w 126"/>
                <a:gd name="T9" fmla="*/ 2147483647 h 105"/>
                <a:gd name="T10" fmla="*/ 2147483647 w 126"/>
                <a:gd name="T11" fmla="*/ 2147483647 h 105"/>
                <a:gd name="T12" fmla="*/ 2147483647 w 126"/>
                <a:gd name="T13" fmla="*/ 0 h 105"/>
                <a:gd name="T14" fmla="*/ 2147483647 w 126"/>
                <a:gd name="T15" fmla="*/ 0 h 105"/>
                <a:gd name="T16" fmla="*/ 2147483647 w 126"/>
                <a:gd name="T17" fmla="*/ 2147483647 h 105"/>
                <a:gd name="T18" fmla="*/ 2147483647 w 126"/>
                <a:gd name="T19" fmla="*/ 2147483647 h 105"/>
                <a:gd name="T20" fmla="*/ 2147483647 w 126"/>
                <a:gd name="T21" fmla="*/ 2147483647 h 105"/>
                <a:gd name="T22" fmla="*/ 2147483647 w 126"/>
                <a:gd name="T23" fmla="*/ 2147483647 h 105"/>
                <a:gd name="T24" fmla="*/ 2147483647 w 126"/>
                <a:gd name="T25" fmla="*/ 2147483647 h 105"/>
                <a:gd name="T26" fmla="*/ 2147483647 w 126"/>
                <a:gd name="T27" fmla="*/ 2147483647 h 105"/>
                <a:gd name="T28" fmla="*/ 2147483647 w 126"/>
                <a:gd name="T29" fmla="*/ 2147483647 h 105"/>
                <a:gd name="T30" fmla="*/ 2147483647 w 126"/>
                <a:gd name="T31" fmla="*/ 2147483647 h 105"/>
                <a:gd name="T32" fmla="*/ 2147483647 w 126"/>
                <a:gd name="T33" fmla="*/ 2147483647 h 105"/>
                <a:gd name="T34" fmla="*/ 2147483647 w 126"/>
                <a:gd name="T35" fmla="*/ 2147483647 h 105"/>
                <a:gd name="T36" fmla="*/ 2147483647 w 126"/>
                <a:gd name="T37" fmla="*/ 2147483647 h 105"/>
                <a:gd name="T38" fmla="*/ 2147483647 w 126"/>
                <a:gd name="T39" fmla="*/ 2147483647 h 105"/>
                <a:gd name="T40" fmla="*/ 2147483647 w 126"/>
                <a:gd name="T41" fmla="*/ 2147483647 h 105"/>
                <a:gd name="T42" fmla="*/ 2147483647 w 126"/>
                <a:gd name="T43" fmla="*/ 2147483647 h 105"/>
                <a:gd name="T44" fmla="*/ 2147483647 w 126"/>
                <a:gd name="T45" fmla="*/ 2147483647 h 105"/>
                <a:gd name="T46" fmla="*/ 2147483647 w 126"/>
                <a:gd name="T47" fmla="*/ 2147483647 h 105"/>
                <a:gd name="T48" fmla="*/ 2147483647 w 126"/>
                <a:gd name="T49" fmla="*/ 2147483647 h 105"/>
                <a:gd name="T50" fmla="*/ 2147483647 w 126"/>
                <a:gd name="T51" fmla="*/ 2147483647 h 105"/>
                <a:gd name="T52" fmla="*/ 2147483647 w 126"/>
                <a:gd name="T53" fmla="*/ 2147483647 h 105"/>
                <a:gd name="T54" fmla="*/ 2147483647 w 126"/>
                <a:gd name="T55" fmla="*/ 2147483647 h 105"/>
                <a:gd name="T56" fmla="*/ 2147483647 w 126"/>
                <a:gd name="T57" fmla="*/ 2147483647 h 105"/>
                <a:gd name="T58" fmla="*/ 2147483647 w 126"/>
                <a:gd name="T59" fmla="*/ 2147483647 h 105"/>
                <a:gd name="T60" fmla="*/ 2147483647 w 126"/>
                <a:gd name="T61" fmla="*/ 2147483647 h 105"/>
                <a:gd name="T62" fmla="*/ 2147483647 w 126"/>
                <a:gd name="T63" fmla="*/ 2147483647 h 105"/>
                <a:gd name="T64" fmla="*/ 2147483647 w 126"/>
                <a:gd name="T65" fmla="*/ 2147483647 h 105"/>
                <a:gd name="T66" fmla="*/ 2147483647 w 126"/>
                <a:gd name="T67" fmla="*/ 2147483647 h 105"/>
                <a:gd name="T68" fmla="*/ 2147483647 w 126"/>
                <a:gd name="T69" fmla="*/ 2147483647 h 105"/>
                <a:gd name="T70" fmla="*/ 2147483647 w 126"/>
                <a:gd name="T71" fmla="*/ 2147483647 h 105"/>
                <a:gd name="T72" fmla="*/ 2147483647 w 126"/>
                <a:gd name="T73" fmla="*/ 2147483647 h 105"/>
                <a:gd name="T74" fmla="*/ 2147483647 w 126"/>
                <a:gd name="T75" fmla="*/ 2147483647 h 105"/>
                <a:gd name="T76" fmla="*/ 0 w 126"/>
                <a:gd name="T77" fmla="*/ 2147483647 h 10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26" h="105">
                  <a:moveTo>
                    <a:pt x="0" y="56"/>
                  </a:moveTo>
                  <a:lnTo>
                    <a:pt x="4" y="49"/>
                  </a:lnTo>
                  <a:lnTo>
                    <a:pt x="10" y="41"/>
                  </a:lnTo>
                  <a:lnTo>
                    <a:pt x="16" y="33"/>
                  </a:lnTo>
                  <a:lnTo>
                    <a:pt x="24" y="25"/>
                  </a:lnTo>
                  <a:lnTo>
                    <a:pt x="37" y="11"/>
                  </a:lnTo>
                  <a:lnTo>
                    <a:pt x="47" y="0"/>
                  </a:lnTo>
                  <a:lnTo>
                    <a:pt x="113" y="0"/>
                  </a:lnTo>
                  <a:lnTo>
                    <a:pt x="114" y="4"/>
                  </a:lnTo>
                  <a:lnTo>
                    <a:pt x="115" y="8"/>
                  </a:lnTo>
                  <a:lnTo>
                    <a:pt x="117" y="12"/>
                  </a:lnTo>
                  <a:lnTo>
                    <a:pt x="119" y="14"/>
                  </a:lnTo>
                  <a:lnTo>
                    <a:pt x="124" y="20"/>
                  </a:lnTo>
                  <a:lnTo>
                    <a:pt x="126" y="24"/>
                  </a:lnTo>
                  <a:lnTo>
                    <a:pt x="126" y="32"/>
                  </a:lnTo>
                  <a:lnTo>
                    <a:pt x="125" y="41"/>
                  </a:lnTo>
                  <a:lnTo>
                    <a:pt x="124" y="48"/>
                  </a:lnTo>
                  <a:lnTo>
                    <a:pt x="122" y="55"/>
                  </a:lnTo>
                  <a:lnTo>
                    <a:pt x="119" y="62"/>
                  </a:lnTo>
                  <a:lnTo>
                    <a:pt x="116" y="69"/>
                  </a:lnTo>
                  <a:lnTo>
                    <a:pt x="112" y="75"/>
                  </a:lnTo>
                  <a:lnTo>
                    <a:pt x="108" y="81"/>
                  </a:lnTo>
                  <a:lnTo>
                    <a:pt x="104" y="86"/>
                  </a:lnTo>
                  <a:lnTo>
                    <a:pt x="99" y="90"/>
                  </a:lnTo>
                  <a:lnTo>
                    <a:pt x="93" y="94"/>
                  </a:lnTo>
                  <a:lnTo>
                    <a:pt x="88" y="99"/>
                  </a:lnTo>
                  <a:lnTo>
                    <a:pt x="81" y="101"/>
                  </a:lnTo>
                  <a:lnTo>
                    <a:pt x="74" y="103"/>
                  </a:lnTo>
                  <a:lnTo>
                    <a:pt x="67" y="105"/>
                  </a:lnTo>
                  <a:lnTo>
                    <a:pt x="60" y="105"/>
                  </a:lnTo>
                  <a:lnTo>
                    <a:pt x="48" y="104"/>
                  </a:lnTo>
                  <a:lnTo>
                    <a:pt x="38" y="102"/>
                  </a:lnTo>
                  <a:lnTo>
                    <a:pt x="31" y="98"/>
                  </a:lnTo>
                  <a:lnTo>
                    <a:pt x="24" y="92"/>
                  </a:lnTo>
                  <a:lnTo>
                    <a:pt x="20" y="86"/>
                  </a:lnTo>
                  <a:lnTo>
                    <a:pt x="16" y="78"/>
                  </a:lnTo>
                  <a:lnTo>
                    <a:pt x="14" y="70"/>
                  </a:lnTo>
                  <a:lnTo>
                    <a:pt x="13" y="62"/>
                  </a:lnTo>
                  <a:lnTo>
                    <a:pt x="0" y="5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0" name="Freeform 451"/>
            <p:cNvSpPr>
              <a:spLocks/>
            </p:cNvSpPr>
            <p:nvPr>
              <p:custDataLst>
                <p:tags r:id="rId81"/>
              </p:custDataLst>
            </p:nvPr>
          </p:nvSpPr>
          <p:spPr bwMode="auto">
            <a:xfrm>
              <a:off x="4379791" y="4855551"/>
              <a:ext cx="288388" cy="327312"/>
            </a:xfrm>
            <a:custGeom>
              <a:avLst/>
              <a:gdLst>
                <a:gd name="T0" fmla="*/ 2147483647 w 429"/>
                <a:gd name="T1" fmla="*/ 2147483647 h 524"/>
                <a:gd name="T2" fmla="*/ 2147483647 w 429"/>
                <a:gd name="T3" fmla="*/ 2147483647 h 524"/>
                <a:gd name="T4" fmla="*/ 2147483647 w 429"/>
                <a:gd name="T5" fmla="*/ 2147483647 h 524"/>
                <a:gd name="T6" fmla="*/ 2147483647 w 429"/>
                <a:gd name="T7" fmla="*/ 2147483647 h 524"/>
                <a:gd name="T8" fmla="*/ 2147483647 w 429"/>
                <a:gd name="T9" fmla="*/ 2147483647 h 524"/>
                <a:gd name="T10" fmla="*/ 2147483647 w 429"/>
                <a:gd name="T11" fmla="*/ 2147483647 h 524"/>
                <a:gd name="T12" fmla="*/ 2147483647 w 429"/>
                <a:gd name="T13" fmla="*/ 2147483647 h 524"/>
                <a:gd name="T14" fmla="*/ 2147483647 w 429"/>
                <a:gd name="T15" fmla="*/ 2147483647 h 524"/>
                <a:gd name="T16" fmla="*/ 2147483647 w 429"/>
                <a:gd name="T17" fmla="*/ 2147483647 h 524"/>
                <a:gd name="T18" fmla="*/ 2147483647 w 429"/>
                <a:gd name="T19" fmla="*/ 2147483647 h 524"/>
                <a:gd name="T20" fmla="*/ 2147483647 w 429"/>
                <a:gd name="T21" fmla="*/ 2147483647 h 524"/>
                <a:gd name="T22" fmla="*/ 2147483647 w 429"/>
                <a:gd name="T23" fmla="*/ 2147483647 h 524"/>
                <a:gd name="T24" fmla="*/ 2147483647 w 429"/>
                <a:gd name="T25" fmla="*/ 2147483647 h 524"/>
                <a:gd name="T26" fmla="*/ 2147483647 w 429"/>
                <a:gd name="T27" fmla="*/ 2147483647 h 524"/>
                <a:gd name="T28" fmla="*/ 2147483647 w 429"/>
                <a:gd name="T29" fmla="*/ 2147483647 h 524"/>
                <a:gd name="T30" fmla="*/ 2147483647 w 429"/>
                <a:gd name="T31" fmla="*/ 2147483647 h 524"/>
                <a:gd name="T32" fmla="*/ 2147483647 w 429"/>
                <a:gd name="T33" fmla="*/ 2147483647 h 524"/>
                <a:gd name="T34" fmla="*/ 2147483647 w 429"/>
                <a:gd name="T35" fmla="*/ 2147483647 h 524"/>
                <a:gd name="T36" fmla="*/ 2147483647 w 429"/>
                <a:gd name="T37" fmla="*/ 2147483647 h 524"/>
                <a:gd name="T38" fmla="*/ 2147483647 w 429"/>
                <a:gd name="T39" fmla="*/ 2147483647 h 524"/>
                <a:gd name="T40" fmla="*/ 2147483647 w 429"/>
                <a:gd name="T41" fmla="*/ 2147483647 h 524"/>
                <a:gd name="T42" fmla="*/ 2147483647 w 429"/>
                <a:gd name="T43" fmla="*/ 2147483647 h 524"/>
                <a:gd name="T44" fmla="*/ 2147483647 w 429"/>
                <a:gd name="T45" fmla="*/ 2147483647 h 524"/>
                <a:gd name="T46" fmla="*/ 2147483647 w 429"/>
                <a:gd name="T47" fmla="*/ 2147483647 h 524"/>
                <a:gd name="T48" fmla="*/ 2147483647 w 429"/>
                <a:gd name="T49" fmla="*/ 2147483647 h 524"/>
                <a:gd name="T50" fmla="*/ 2147483647 w 429"/>
                <a:gd name="T51" fmla="*/ 2147483647 h 524"/>
                <a:gd name="T52" fmla="*/ 2147483647 w 429"/>
                <a:gd name="T53" fmla="*/ 2147483647 h 524"/>
                <a:gd name="T54" fmla="*/ 2147483647 w 429"/>
                <a:gd name="T55" fmla="*/ 2147483647 h 524"/>
                <a:gd name="T56" fmla="*/ 2147483647 w 429"/>
                <a:gd name="T57" fmla="*/ 2147483647 h 524"/>
                <a:gd name="T58" fmla="*/ 2147483647 w 429"/>
                <a:gd name="T59" fmla="*/ 2147483647 h 524"/>
                <a:gd name="T60" fmla="*/ 2147483647 w 429"/>
                <a:gd name="T61" fmla="*/ 2147483647 h 524"/>
                <a:gd name="T62" fmla="*/ 2147483647 w 429"/>
                <a:gd name="T63" fmla="*/ 2147483647 h 524"/>
                <a:gd name="T64" fmla="*/ 2147483647 w 429"/>
                <a:gd name="T65" fmla="*/ 2147483647 h 524"/>
                <a:gd name="T66" fmla="*/ 2147483647 w 429"/>
                <a:gd name="T67" fmla="*/ 2147483647 h 524"/>
                <a:gd name="T68" fmla="*/ 2147483647 w 429"/>
                <a:gd name="T69" fmla="*/ 2147483647 h 524"/>
                <a:gd name="T70" fmla="*/ 2147483647 w 429"/>
                <a:gd name="T71" fmla="*/ 2147483647 h 524"/>
                <a:gd name="T72" fmla="*/ 2147483647 w 429"/>
                <a:gd name="T73" fmla="*/ 2147483647 h 524"/>
                <a:gd name="T74" fmla="*/ 2147483647 w 429"/>
                <a:gd name="T75" fmla="*/ 2147483647 h 524"/>
                <a:gd name="T76" fmla="*/ 2147483647 w 429"/>
                <a:gd name="T77" fmla="*/ 2147483647 h 524"/>
                <a:gd name="T78" fmla="*/ 2147483647 w 429"/>
                <a:gd name="T79" fmla="*/ 2147483647 h 524"/>
                <a:gd name="T80" fmla="*/ 2147483647 w 429"/>
                <a:gd name="T81" fmla="*/ 2147483647 h 524"/>
                <a:gd name="T82" fmla="*/ 2147483647 w 429"/>
                <a:gd name="T83" fmla="*/ 2147483647 h 524"/>
                <a:gd name="T84" fmla="*/ 2147483647 w 429"/>
                <a:gd name="T85" fmla="*/ 2147483647 h 524"/>
                <a:gd name="T86" fmla="*/ 2147483647 w 429"/>
                <a:gd name="T87" fmla="*/ 2147483647 h 524"/>
                <a:gd name="T88" fmla="*/ 2147483647 w 429"/>
                <a:gd name="T89" fmla="*/ 2147483647 h 524"/>
                <a:gd name="T90" fmla="*/ 2147483647 w 429"/>
                <a:gd name="T91" fmla="*/ 2147483647 h 524"/>
                <a:gd name="T92" fmla="*/ 2147483647 w 429"/>
                <a:gd name="T93" fmla="*/ 2147483647 h 524"/>
                <a:gd name="T94" fmla="*/ 2147483647 w 429"/>
                <a:gd name="T95" fmla="*/ 2147483647 h 524"/>
                <a:gd name="T96" fmla="*/ 2147483647 w 429"/>
                <a:gd name="T97" fmla="*/ 2147483647 h 524"/>
                <a:gd name="T98" fmla="*/ 2147483647 w 429"/>
                <a:gd name="T99" fmla="*/ 2147483647 h 524"/>
                <a:gd name="T100" fmla="*/ 2147483647 w 429"/>
                <a:gd name="T101" fmla="*/ 2147483647 h 524"/>
                <a:gd name="T102" fmla="*/ 2147483647 w 429"/>
                <a:gd name="T103" fmla="*/ 2147483647 h 524"/>
                <a:gd name="T104" fmla="*/ 2147483647 w 429"/>
                <a:gd name="T105" fmla="*/ 2147483647 h 524"/>
                <a:gd name="T106" fmla="*/ 2147483647 w 429"/>
                <a:gd name="T107" fmla="*/ 2147483647 h 524"/>
                <a:gd name="T108" fmla="*/ 2147483647 w 429"/>
                <a:gd name="T109" fmla="*/ 2147483647 h 524"/>
                <a:gd name="T110" fmla="*/ 2147483647 w 429"/>
                <a:gd name="T111" fmla="*/ 2147483647 h 524"/>
                <a:gd name="T112" fmla="*/ 2147483647 w 429"/>
                <a:gd name="T113" fmla="*/ 2147483647 h 524"/>
                <a:gd name="T114" fmla="*/ 2147483647 w 429"/>
                <a:gd name="T115" fmla="*/ 2147483647 h 524"/>
                <a:gd name="T116" fmla="*/ 2147483647 w 429"/>
                <a:gd name="T117" fmla="*/ 2147483647 h 524"/>
                <a:gd name="T118" fmla="*/ 2147483647 w 429"/>
                <a:gd name="T119" fmla="*/ 2147483647 h 524"/>
                <a:gd name="T120" fmla="*/ 2147483647 w 429"/>
                <a:gd name="T121" fmla="*/ 2147483647 h 524"/>
                <a:gd name="T122" fmla="*/ 2147483647 w 429"/>
                <a:gd name="T123" fmla="*/ 2147483647 h 524"/>
                <a:gd name="T124" fmla="*/ 2147483647 w 429"/>
                <a:gd name="T125" fmla="*/ 2147483647 h 5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29" h="524">
                  <a:moveTo>
                    <a:pt x="426" y="0"/>
                  </a:moveTo>
                  <a:lnTo>
                    <a:pt x="427" y="12"/>
                  </a:lnTo>
                  <a:lnTo>
                    <a:pt x="429" y="22"/>
                  </a:lnTo>
                  <a:lnTo>
                    <a:pt x="429" y="31"/>
                  </a:lnTo>
                  <a:lnTo>
                    <a:pt x="429" y="38"/>
                  </a:lnTo>
                  <a:lnTo>
                    <a:pt x="428" y="43"/>
                  </a:lnTo>
                  <a:lnTo>
                    <a:pt x="427" y="48"/>
                  </a:lnTo>
                  <a:lnTo>
                    <a:pt x="426" y="51"/>
                  </a:lnTo>
                  <a:lnTo>
                    <a:pt x="424" y="54"/>
                  </a:lnTo>
                  <a:lnTo>
                    <a:pt x="419" y="60"/>
                  </a:lnTo>
                  <a:lnTo>
                    <a:pt x="416" y="64"/>
                  </a:lnTo>
                  <a:lnTo>
                    <a:pt x="415" y="67"/>
                  </a:lnTo>
                  <a:lnTo>
                    <a:pt x="413" y="71"/>
                  </a:lnTo>
                  <a:lnTo>
                    <a:pt x="413" y="75"/>
                  </a:lnTo>
                  <a:lnTo>
                    <a:pt x="413" y="81"/>
                  </a:lnTo>
                  <a:lnTo>
                    <a:pt x="413" y="109"/>
                  </a:lnTo>
                  <a:lnTo>
                    <a:pt x="414" y="135"/>
                  </a:lnTo>
                  <a:lnTo>
                    <a:pt x="414" y="160"/>
                  </a:lnTo>
                  <a:lnTo>
                    <a:pt x="413" y="183"/>
                  </a:lnTo>
                  <a:lnTo>
                    <a:pt x="410" y="196"/>
                  </a:lnTo>
                  <a:lnTo>
                    <a:pt x="408" y="207"/>
                  </a:lnTo>
                  <a:lnTo>
                    <a:pt x="405" y="218"/>
                  </a:lnTo>
                  <a:lnTo>
                    <a:pt x="401" y="229"/>
                  </a:lnTo>
                  <a:lnTo>
                    <a:pt x="396" y="241"/>
                  </a:lnTo>
                  <a:lnTo>
                    <a:pt x="390" y="254"/>
                  </a:lnTo>
                  <a:lnTo>
                    <a:pt x="382" y="266"/>
                  </a:lnTo>
                  <a:lnTo>
                    <a:pt x="372" y="278"/>
                  </a:lnTo>
                  <a:lnTo>
                    <a:pt x="360" y="288"/>
                  </a:lnTo>
                  <a:lnTo>
                    <a:pt x="346" y="300"/>
                  </a:lnTo>
                  <a:lnTo>
                    <a:pt x="338" y="309"/>
                  </a:lnTo>
                  <a:lnTo>
                    <a:pt x="331" y="316"/>
                  </a:lnTo>
                  <a:lnTo>
                    <a:pt x="325" y="324"/>
                  </a:lnTo>
                  <a:lnTo>
                    <a:pt x="319" y="333"/>
                  </a:lnTo>
                  <a:lnTo>
                    <a:pt x="318" y="361"/>
                  </a:lnTo>
                  <a:lnTo>
                    <a:pt x="314" y="395"/>
                  </a:lnTo>
                  <a:lnTo>
                    <a:pt x="312" y="412"/>
                  </a:lnTo>
                  <a:lnTo>
                    <a:pt x="308" y="428"/>
                  </a:lnTo>
                  <a:lnTo>
                    <a:pt x="306" y="434"/>
                  </a:lnTo>
                  <a:lnTo>
                    <a:pt x="304" y="439"/>
                  </a:lnTo>
                  <a:lnTo>
                    <a:pt x="302" y="442"/>
                  </a:lnTo>
                  <a:lnTo>
                    <a:pt x="300" y="444"/>
                  </a:lnTo>
                  <a:lnTo>
                    <a:pt x="290" y="448"/>
                  </a:lnTo>
                  <a:lnTo>
                    <a:pt x="280" y="451"/>
                  </a:lnTo>
                  <a:lnTo>
                    <a:pt x="274" y="453"/>
                  </a:lnTo>
                  <a:lnTo>
                    <a:pt x="269" y="455"/>
                  </a:lnTo>
                  <a:lnTo>
                    <a:pt x="264" y="458"/>
                  </a:lnTo>
                  <a:lnTo>
                    <a:pt x="259" y="462"/>
                  </a:lnTo>
                  <a:lnTo>
                    <a:pt x="253" y="472"/>
                  </a:lnTo>
                  <a:lnTo>
                    <a:pt x="245" y="487"/>
                  </a:lnTo>
                  <a:lnTo>
                    <a:pt x="239" y="494"/>
                  </a:lnTo>
                  <a:lnTo>
                    <a:pt x="234" y="500"/>
                  </a:lnTo>
                  <a:lnTo>
                    <a:pt x="230" y="502"/>
                  </a:lnTo>
                  <a:lnTo>
                    <a:pt x="227" y="504"/>
                  </a:lnTo>
                  <a:lnTo>
                    <a:pt x="223" y="505"/>
                  </a:lnTo>
                  <a:lnTo>
                    <a:pt x="219" y="506"/>
                  </a:lnTo>
                  <a:lnTo>
                    <a:pt x="210" y="505"/>
                  </a:lnTo>
                  <a:lnTo>
                    <a:pt x="201" y="504"/>
                  </a:lnTo>
                  <a:lnTo>
                    <a:pt x="196" y="503"/>
                  </a:lnTo>
                  <a:lnTo>
                    <a:pt x="192" y="501"/>
                  </a:lnTo>
                  <a:lnTo>
                    <a:pt x="189" y="498"/>
                  </a:lnTo>
                  <a:lnTo>
                    <a:pt x="186" y="494"/>
                  </a:lnTo>
                  <a:lnTo>
                    <a:pt x="166" y="496"/>
                  </a:lnTo>
                  <a:lnTo>
                    <a:pt x="145" y="500"/>
                  </a:lnTo>
                  <a:lnTo>
                    <a:pt x="135" y="502"/>
                  </a:lnTo>
                  <a:lnTo>
                    <a:pt x="126" y="501"/>
                  </a:lnTo>
                  <a:lnTo>
                    <a:pt x="123" y="500"/>
                  </a:lnTo>
                  <a:lnTo>
                    <a:pt x="119" y="499"/>
                  </a:lnTo>
                  <a:lnTo>
                    <a:pt x="116" y="497"/>
                  </a:lnTo>
                  <a:lnTo>
                    <a:pt x="113" y="494"/>
                  </a:lnTo>
                  <a:lnTo>
                    <a:pt x="106" y="493"/>
                  </a:lnTo>
                  <a:lnTo>
                    <a:pt x="100" y="493"/>
                  </a:lnTo>
                  <a:lnTo>
                    <a:pt x="95" y="493"/>
                  </a:lnTo>
                  <a:lnTo>
                    <a:pt x="91" y="494"/>
                  </a:lnTo>
                  <a:lnTo>
                    <a:pt x="83" y="497"/>
                  </a:lnTo>
                  <a:lnTo>
                    <a:pt x="78" y="502"/>
                  </a:lnTo>
                  <a:lnTo>
                    <a:pt x="73" y="507"/>
                  </a:lnTo>
                  <a:lnTo>
                    <a:pt x="68" y="513"/>
                  </a:lnTo>
                  <a:lnTo>
                    <a:pt x="62" y="519"/>
                  </a:lnTo>
                  <a:lnTo>
                    <a:pt x="54" y="524"/>
                  </a:lnTo>
                  <a:lnTo>
                    <a:pt x="39" y="507"/>
                  </a:lnTo>
                  <a:lnTo>
                    <a:pt x="27" y="491"/>
                  </a:lnTo>
                  <a:lnTo>
                    <a:pt x="14" y="474"/>
                  </a:lnTo>
                  <a:lnTo>
                    <a:pt x="0" y="456"/>
                  </a:lnTo>
                  <a:lnTo>
                    <a:pt x="6" y="447"/>
                  </a:lnTo>
                  <a:lnTo>
                    <a:pt x="13" y="440"/>
                  </a:lnTo>
                  <a:lnTo>
                    <a:pt x="18" y="434"/>
                  </a:lnTo>
                  <a:lnTo>
                    <a:pt x="25" y="430"/>
                  </a:lnTo>
                  <a:lnTo>
                    <a:pt x="31" y="427"/>
                  </a:lnTo>
                  <a:lnTo>
                    <a:pt x="36" y="425"/>
                  </a:lnTo>
                  <a:lnTo>
                    <a:pt x="42" y="424"/>
                  </a:lnTo>
                  <a:lnTo>
                    <a:pt x="46" y="424"/>
                  </a:lnTo>
                  <a:lnTo>
                    <a:pt x="55" y="425"/>
                  </a:lnTo>
                  <a:lnTo>
                    <a:pt x="61" y="428"/>
                  </a:lnTo>
                  <a:lnTo>
                    <a:pt x="65" y="431"/>
                  </a:lnTo>
                  <a:lnTo>
                    <a:pt x="67" y="432"/>
                  </a:lnTo>
                  <a:lnTo>
                    <a:pt x="58" y="418"/>
                  </a:lnTo>
                  <a:lnTo>
                    <a:pt x="51" y="405"/>
                  </a:lnTo>
                  <a:lnTo>
                    <a:pt x="47" y="395"/>
                  </a:lnTo>
                  <a:lnTo>
                    <a:pt x="45" y="386"/>
                  </a:lnTo>
                  <a:lnTo>
                    <a:pt x="45" y="378"/>
                  </a:lnTo>
                  <a:lnTo>
                    <a:pt x="45" y="372"/>
                  </a:lnTo>
                  <a:lnTo>
                    <a:pt x="47" y="366"/>
                  </a:lnTo>
                  <a:lnTo>
                    <a:pt x="50" y="362"/>
                  </a:lnTo>
                  <a:lnTo>
                    <a:pt x="54" y="359"/>
                  </a:lnTo>
                  <a:lnTo>
                    <a:pt x="57" y="356"/>
                  </a:lnTo>
                  <a:lnTo>
                    <a:pt x="61" y="354"/>
                  </a:lnTo>
                  <a:lnTo>
                    <a:pt x="65" y="353"/>
                  </a:lnTo>
                  <a:lnTo>
                    <a:pt x="71" y="352"/>
                  </a:lnTo>
                  <a:lnTo>
                    <a:pt x="73" y="351"/>
                  </a:lnTo>
                  <a:lnTo>
                    <a:pt x="81" y="343"/>
                  </a:lnTo>
                  <a:lnTo>
                    <a:pt x="89" y="337"/>
                  </a:lnTo>
                  <a:lnTo>
                    <a:pt x="94" y="334"/>
                  </a:lnTo>
                  <a:lnTo>
                    <a:pt x="100" y="333"/>
                  </a:lnTo>
                  <a:lnTo>
                    <a:pt x="104" y="333"/>
                  </a:lnTo>
                  <a:lnTo>
                    <a:pt x="109" y="335"/>
                  </a:lnTo>
                  <a:lnTo>
                    <a:pt x="112" y="339"/>
                  </a:lnTo>
                  <a:lnTo>
                    <a:pt x="115" y="342"/>
                  </a:lnTo>
                  <a:lnTo>
                    <a:pt x="123" y="350"/>
                  </a:lnTo>
                  <a:lnTo>
                    <a:pt x="130" y="356"/>
                  </a:lnTo>
                  <a:lnTo>
                    <a:pt x="135" y="359"/>
                  </a:lnTo>
                  <a:lnTo>
                    <a:pt x="140" y="359"/>
                  </a:lnTo>
                  <a:lnTo>
                    <a:pt x="146" y="356"/>
                  </a:lnTo>
                  <a:lnTo>
                    <a:pt x="154" y="351"/>
                  </a:lnTo>
                  <a:lnTo>
                    <a:pt x="163" y="354"/>
                  </a:lnTo>
                  <a:lnTo>
                    <a:pt x="172" y="354"/>
                  </a:lnTo>
                  <a:lnTo>
                    <a:pt x="181" y="353"/>
                  </a:lnTo>
                  <a:lnTo>
                    <a:pt x="188" y="350"/>
                  </a:lnTo>
                  <a:lnTo>
                    <a:pt x="193" y="345"/>
                  </a:lnTo>
                  <a:lnTo>
                    <a:pt x="199" y="340"/>
                  </a:lnTo>
                  <a:lnTo>
                    <a:pt x="202" y="334"/>
                  </a:lnTo>
                  <a:lnTo>
                    <a:pt x="205" y="328"/>
                  </a:lnTo>
                  <a:lnTo>
                    <a:pt x="210" y="315"/>
                  </a:lnTo>
                  <a:lnTo>
                    <a:pt x="212" y="302"/>
                  </a:lnTo>
                  <a:lnTo>
                    <a:pt x="213" y="293"/>
                  </a:lnTo>
                  <a:lnTo>
                    <a:pt x="213" y="290"/>
                  </a:lnTo>
                  <a:lnTo>
                    <a:pt x="215" y="283"/>
                  </a:lnTo>
                  <a:lnTo>
                    <a:pt x="215" y="276"/>
                  </a:lnTo>
                  <a:lnTo>
                    <a:pt x="215" y="269"/>
                  </a:lnTo>
                  <a:lnTo>
                    <a:pt x="213" y="262"/>
                  </a:lnTo>
                  <a:lnTo>
                    <a:pt x="208" y="249"/>
                  </a:lnTo>
                  <a:lnTo>
                    <a:pt x="201" y="236"/>
                  </a:lnTo>
                  <a:lnTo>
                    <a:pt x="186" y="217"/>
                  </a:lnTo>
                  <a:lnTo>
                    <a:pt x="180" y="210"/>
                  </a:lnTo>
                  <a:lnTo>
                    <a:pt x="188" y="203"/>
                  </a:lnTo>
                  <a:lnTo>
                    <a:pt x="202" y="187"/>
                  </a:lnTo>
                  <a:lnTo>
                    <a:pt x="205" y="182"/>
                  </a:lnTo>
                  <a:lnTo>
                    <a:pt x="207" y="177"/>
                  </a:lnTo>
                  <a:lnTo>
                    <a:pt x="210" y="173"/>
                  </a:lnTo>
                  <a:lnTo>
                    <a:pt x="211" y="168"/>
                  </a:lnTo>
                  <a:lnTo>
                    <a:pt x="210" y="164"/>
                  </a:lnTo>
                  <a:lnTo>
                    <a:pt x="208" y="161"/>
                  </a:lnTo>
                  <a:lnTo>
                    <a:pt x="205" y="157"/>
                  </a:lnTo>
                  <a:lnTo>
                    <a:pt x="200" y="155"/>
                  </a:lnTo>
                  <a:lnTo>
                    <a:pt x="200" y="148"/>
                  </a:lnTo>
                  <a:lnTo>
                    <a:pt x="200" y="142"/>
                  </a:lnTo>
                  <a:lnTo>
                    <a:pt x="197" y="137"/>
                  </a:lnTo>
                  <a:lnTo>
                    <a:pt x="195" y="133"/>
                  </a:lnTo>
                  <a:lnTo>
                    <a:pt x="192" y="131"/>
                  </a:lnTo>
                  <a:lnTo>
                    <a:pt x="188" y="129"/>
                  </a:lnTo>
                  <a:lnTo>
                    <a:pt x="183" y="129"/>
                  </a:lnTo>
                  <a:lnTo>
                    <a:pt x="179" y="129"/>
                  </a:lnTo>
                  <a:lnTo>
                    <a:pt x="161" y="132"/>
                  </a:lnTo>
                  <a:lnTo>
                    <a:pt x="154" y="137"/>
                  </a:lnTo>
                  <a:lnTo>
                    <a:pt x="144" y="134"/>
                  </a:lnTo>
                  <a:lnTo>
                    <a:pt x="137" y="131"/>
                  </a:lnTo>
                  <a:lnTo>
                    <a:pt x="132" y="128"/>
                  </a:lnTo>
                  <a:lnTo>
                    <a:pt x="127" y="124"/>
                  </a:lnTo>
                  <a:lnTo>
                    <a:pt x="125" y="119"/>
                  </a:lnTo>
                  <a:lnTo>
                    <a:pt x="123" y="114"/>
                  </a:lnTo>
                  <a:lnTo>
                    <a:pt x="123" y="109"/>
                  </a:lnTo>
                  <a:lnTo>
                    <a:pt x="123" y="103"/>
                  </a:lnTo>
                  <a:lnTo>
                    <a:pt x="125" y="93"/>
                  </a:lnTo>
                  <a:lnTo>
                    <a:pt x="128" y="84"/>
                  </a:lnTo>
                  <a:lnTo>
                    <a:pt x="132" y="76"/>
                  </a:lnTo>
                  <a:lnTo>
                    <a:pt x="133" y="74"/>
                  </a:lnTo>
                  <a:lnTo>
                    <a:pt x="293" y="105"/>
                  </a:lnTo>
                  <a:lnTo>
                    <a:pt x="306" y="38"/>
                  </a:lnTo>
                  <a:lnTo>
                    <a:pt x="311" y="30"/>
                  </a:lnTo>
                  <a:lnTo>
                    <a:pt x="317" y="22"/>
                  </a:lnTo>
                  <a:lnTo>
                    <a:pt x="323" y="17"/>
                  </a:lnTo>
                  <a:lnTo>
                    <a:pt x="329" y="12"/>
                  </a:lnTo>
                  <a:lnTo>
                    <a:pt x="336" y="9"/>
                  </a:lnTo>
                  <a:lnTo>
                    <a:pt x="343" y="7"/>
                  </a:lnTo>
                  <a:lnTo>
                    <a:pt x="350" y="6"/>
                  </a:lnTo>
                  <a:lnTo>
                    <a:pt x="358" y="5"/>
                  </a:lnTo>
                  <a:lnTo>
                    <a:pt x="374" y="5"/>
                  </a:lnTo>
                  <a:lnTo>
                    <a:pt x="391" y="4"/>
                  </a:lnTo>
                  <a:lnTo>
                    <a:pt x="399" y="4"/>
                  </a:lnTo>
                  <a:lnTo>
                    <a:pt x="408" y="4"/>
                  </a:lnTo>
                  <a:lnTo>
                    <a:pt x="417" y="2"/>
                  </a:lnTo>
                  <a:lnTo>
                    <a:pt x="426" y="0"/>
                  </a:lnTo>
                </a:path>
              </a:pathLst>
            </a:custGeom>
            <a:solidFill>
              <a:srgbClr val="C1022C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1" name="Freeform 457"/>
            <p:cNvSpPr>
              <a:spLocks/>
            </p:cNvSpPr>
            <p:nvPr>
              <p:custDataLst>
                <p:tags r:id="rId82"/>
              </p:custDataLst>
            </p:nvPr>
          </p:nvSpPr>
          <p:spPr bwMode="auto">
            <a:xfrm>
              <a:off x="4871027" y="3797938"/>
              <a:ext cx="420362" cy="367043"/>
            </a:xfrm>
            <a:custGeom>
              <a:avLst/>
              <a:gdLst>
                <a:gd name="T0" fmla="*/ 2147483647 w 631"/>
                <a:gd name="T1" fmla="*/ 2147483647 h 592"/>
                <a:gd name="T2" fmla="*/ 2147483647 w 631"/>
                <a:gd name="T3" fmla="*/ 2147483647 h 592"/>
                <a:gd name="T4" fmla="*/ 2147483647 w 631"/>
                <a:gd name="T5" fmla="*/ 2147483647 h 592"/>
                <a:gd name="T6" fmla="*/ 2147483647 w 631"/>
                <a:gd name="T7" fmla="*/ 2147483647 h 592"/>
                <a:gd name="T8" fmla="*/ 2147483647 w 631"/>
                <a:gd name="T9" fmla="*/ 2147483647 h 592"/>
                <a:gd name="T10" fmla="*/ 2147483647 w 631"/>
                <a:gd name="T11" fmla="*/ 2147483647 h 592"/>
                <a:gd name="T12" fmla="*/ 2147483647 w 631"/>
                <a:gd name="T13" fmla="*/ 2147483647 h 592"/>
                <a:gd name="T14" fmla="*/ 2147483647 w 631"/>
                <a:gd name="T15" fmla="*/ 2147483647 h 592"/>
                <a:gd name="T16" fmla="*/ 2147483647 w 631"/>
                <a:gd name="T17" fmla="*/ 2147483647 h 592"/>
                <a:gd name="T18" fmla="*/ 2147483647 w 631"/>
                <a:gd name="T19" fmla="*/ 2147483647 h 592"/>
                <a:gd name="T20" fmla="*/ 2147483647 w 631"/>
                <a:gd name="T21" fmla="*/ 2147483647 h 592"/>
                <a:gd name="T22" fmla="*/ 2147483647 w 631"/>
                <a:gd name="T23" fmla="*/ 2147483647 h 592"/>
                <a:gd name="T24" fmla="*/ 2147483647 w 631"/>
                <a:gd name="T25" fmla="*/ 2147483647 h 592"/>
                <a:gd name="T26" fmla="*/ 2147483647 w 631"/>
                <a:gd name="T27" fmla="*/ 2147483647 h 592"/>
                <a:gd name="T28" fmla="*/ 2147483647 w 631"/>
                <a:gd name="T29" fmla="*/ 2147483647 h 592"/>
                <a:gd name="T30" fmla="*/ 2147483647 w 631"/>
                <a:gd name="T31" fmla="*/ 2147483647 h 592"/>
                <a:gd name="T32" fmla="*/ 2147483647 w 631"/>
                <a:gd name="T33" fmla="*/ 2147483647 h 592"/>
                <a:gd name="T34" fmla="*/ 2147483647 w 631"/>
                <a:gd name="T35" fmla="*/ 2147483647 h 592"/>
                <a:gd name="T36" fmla="*/ 2147483647 w 631"/>
                <a:gd name="T37" fmla="*/ 2147483647 h 592"/>
                <a:gd name="T38" fmla="*/ 2147483647 w 631"/>
                <a:gd name="T39" fmla="*/ 2147483647 h 592"/>
                <a:gd name="T40" fmla="*/ 2147483647 w 631"/>
                <a:gd name="T41" fmla="*/ 2147483647 h 592"/>
                <a:gd name="T42" fmla="*/ 2147483647 w 631"/>
                <a:gd name="T43" fmla="*/ 2147483647 h 592"/>
                <a:gd name="T44" fmla="*/ 2147483647 w 631"/>
                <a:gd name="T45" fmla="*/ 2147483647 h 592"/>
                <a:gd name="T46" fmla="*/ 2147483647 w 631"/>
                <a:gd name="T47" fmla="*/ 2147483647 h 592"/>
                <a:gd name="T48" fmla="*/ 2147483647 w 631"/>
                <a:gd name="T49" fmla="*/ 2147483647 h 592"/>
                <a:gd name="T50" fmla="*/ 2147483647 w 631"/>
                <a:gd name="T51" fmla="*/ 2147483647 h 592"/>
                <a:gd name="T52" fmla="*/ 2147483647 w 631"/>
                <a:gd name="T53" fmla="*/ 2147483647 h 592"/>
                <a:gd name="T54" fmla="*/ 2147483647 w 631"/>
                <a:gd name="T55" fmla="*/ 2147483647 h 592"/>
                <a:gd name="T56" fmla="*/ 2147483647 w 631"/>
                <a:gd name="T57" fmla="*/ 2147483647 h 592"/>
                <a:gd name="T58" fmla="*/ 2147483647 w 631"/>
                <a:gd name="T59" fmla="*/ 2147483647 h 592"/>
                <a:gd name="T60" fmla="*/ 2147483647 w 631"/>
                <a:gd name="T61" fmla="*/ 2147483647 h 592"/>
                <a:gd name="T62" fmla="*/ 2147483647 w 631"/>
                <a:gd name="T63" fmla="*/ 2147483647 h 592"/>
                <a:gd name="T64" fmla="*/ 2147483647 w 631"/>
                <a:gd name="T65" fmla="*/ 2147483647 h 592"/>
                <a:gd name="T66" fmla="*/ 2147483647 w 631"/>
                <a:gd name="T67" fmla="*/ 2147483647 h 592"/>
                <a:gd name="T68" fmla="*/ 2147483647 w 631"/>
                <a:gd name="T69" fmla="*/ 2147483647 h 592"/>
                <a:gd name="T70" fmla="*/ 2147483647 w 631"/>
                <a:gd name="T71" fmla="*/ 2147483647 h 592"/>
                <a:gd name="T72" fmla="*/ 2147483647 w 631"/>
                <a:gd name="T73" fmla="*/ 2147483647 h 592"/>
                <a:gd name="T74" fmla="*/ 2147483647 w 631"/>
                <a:gd name="T75" fmla="*/ 2147483647 h 592"/>
                <a:gd name="T76" fmla="*/ 2147483647 w 631"/>
                <a:gd name="T77" fmla="*/ 2147483647 h 592"/>
                <a:gd name="T78" fmla="*/ 2147483647 w 631"/>
                <a:gd name="T79" fmla="*/ 2147483647 h 592"/>
                <a:gd name="T80" fmla="*/ 2147483647 w 631"/>
                <a:gd name="T81" fmla="*/ 2147483647 h 592"/>
                <a:gd name="T82" fmla="*/ 2147483647 w 631"/>
                <a:gd name="T83" fmla="*/ 2147483647 h 592"/>
                <a:gd name="T84" fmla="*/ 2147483647 w 631"/>
                <a:gd name="T85" fmla="*/ 2147483647 h 592"/>
                <a:gd name="T86" fmla="*/ 2147483647 w 631"/>
                <a:gd name="T87" fmla="*/ 2147483647 h 592"/>
                <a:gd name="T88" fmla="*/ 2147483647 w 631"/>
                <a:gd name="T89" fmla="*/ 2147483647 h 592"/>
                <a:gd name="T90" fmla="*/ 2147483647 w 631"/>
                <a:gd name="T91" fmla="*/ 2147483647 h 592"/>
                <a:gd name="T92" fmla="*/ 0 w 631"/>
                <a:gd name="T93" fmla="*/ 2147483647 h 592"/>
                <a:gd name="T94" fmla="*/ 2147483647 w 631"/>
                <a:gd name="T95" fmla="*/ 2147483647 h 592"/>
                <a:gd name="T96" fmla="*/ 2147483647 w 631"/>
                <a:gd name="T97" fmla="*/ 2147483647 h 592"/>
                <a:gd name="T98" fmla="*/ 2147483647 w 631"/>
                <a:gd name="T99" fmla="*/ 2147483647 h 592"/>
                <a:gd name="T100" fmla="*/ 2147483647 w 631"/>
                <a:gd name="T101" fmla="*/ 2147483647 h 592"/>
                <a:gd name="T102" fmla="*/ 2147483647 w 631"/>
                <a:gd name="T103" fmla="*/ 2147483647 h 592"/>
                <a:gd name="T104" fmla="*/ 2147483647 w 631"/>
                <a:gd name="T105" fmla="*/ 2147483647 h 592"/>
                <a:gd name="T106" fmla="*/ 2147483647 w 631"/>
                <a:gd name="T107" fmla="*/ 2147483647 h 592"/>
                <a:gd name="T108" fmla="*/ 2147483647 w 631"/>
                <a:gd name="T109" fmla="*/ 2147483647 h 592"/>
                <a:gd name="T110" fmla="*/ 2147483647 w 631"/>
                <a:gd name="T111" fmla="*/ 0 h 59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31" h="592">
                  <a:moveTo>
                    <a:pt x="13" y="0"/>
                  </a:moveTo>
                  <a:lnTo>
                    <a:pt x="21" y="2"/>
                  </a:lnTo>
                  <a:lnTo>
                    <a:pt x="26" y="2"/>
                  </a:lnTo>
                  <a:lnTo>
                    <a:pt x="32" y="4"/>
                  </a:lnTo>
                  <a:lnTo>
                    <a:pt x="40" y="7"/>
                  </a:lnTo>
                  <a:lnTo>
                    <a:pt x="54" y="8"/>
                  </a:lnTo>
                  <a:lnTo>
                    <a:pt x="67" y="9"/>
                  </a:lnTo>
                  <a:lnTo>
                    <a:pt x="78" y="11"/>
                  </a:lnTo>
                  <a:lnTo>
                    <a:pt x="88" y="13"/>
                  </a:lnTo>
                  <a:lnTo>
                    <a:pt x="104" y="19"/>
                  </a:lnTo>
                  <a:lnTo>
                    <a:pt x="118" y="26"/>
                  </a:lnTo>
                  <a:lnTo>
                    <a:pt x="130" y="32"/>
                  </a:lnTo>
                  <a:lnTo>
                    <a:pt x="141" y="38"/>
                  </a:lnTo>
                  <a:lnTo>
                    <a:pt x="146" y="40"/>
                  </a:lnTo>
                  <a:lnTo>
                    <a:pt x="153" y="42"/>
                  </a:lnTo>
                  <a:lnTo>
                    <a:pt x="159" y="43"/>
                  </a:lnTo>
                  <a:lnTo>
                    <a:pt x="166" y="44"/>
                  </a:lnTo>
                  <a:lnTo>
                    <a:pt x="189" y="43"/>
                  </a:lnTo>
                  <a:lnTo>
                    <a:pt x="210" y="41"/>
                  </a:lnTo>
                  <a:lnTo>
                    <a:pt x="227" y="37"/>
                  </a:lnTo>
                  <a:lnTo>
                    <a:pt x="244" y="33"/>
                  </a:lnTo>
                  <a:lnTo>
                    <a:pt x="277" y="23"/>
                  </a:lnTo>
                  <a:lnTo>
                    <a:pt x="312" y="14"/>
                  </a:lnTo>
                  <a:lnTo>
                    <a:pt x="399" y="38"/>
                  </a:lnTo>
                  <a:lnTo>
                    <a:pt x="400" y="53"/>
                  </a:lnTo>
                  <a:lnTo>
                    <a:pt x="403" y="69"/>
                  </a:lnTo>
                  <a:lnTo>
                    <a:pt x="405" y="82"/>
                  </a:lnTo>
                  <a:lnTo>
                    <a:pt x="410" y="95"/>
                  </a:lnTo>
                  <a:lnTo>
                    <a:pt x="413" y="107"/>
                  </a:lnTo>
                  <a:lnTo>
                    <a:pt x="417" y="119"/>
                  </a:lnTo>
                  <a:lnTo>
                    <a:pt x="423" y="130"/>
                  </a:lnTo>
                  <a:lnTo>
                    <a:pt x="427" y="140"/>
                  </a:lnTo>
                  <a:lnTo>
                    <a:pt x="438" y="158"/>
                  </a:lnTo>
                  <a:lnTo>
                    <a:pt x="450" y="175"/>
                  </a:lnTo>
                  <a:lnTo>
                    <a:pt x="461" y="190"/>
                  </a:lnTo>
                  <a:lnTo>
                    <a:pt x="472" y="204"/>
                  </a:lnTo>
                  <a:lnTo>
                    <a:pt x="478" y="213"/>
                  </a:lnTo>
                  <a:lnTo>
                    <a:pt x="482" y="222"/>
                  </a:lnTo>
                  <a:lnTo>
                    <a:pt x="484" y="232"/>
                  </a:lnTo>
                  <a:lnTo>
                    <a:pt x="485" y="240"/>
                  </a:lnTo>
                  <a:lnTo>
                    <a:pt x="488" y="248"/>
                  </a:lnTo>
                  <a:lnTo>
                    <a:pt x="491" y="255"/>
                  </a:lnTo>
                  <a:lnTo>
                    <a:pt x="494" y="258"/>
                  </a:lnTo>
                  <a:lnTo>
                    <a:pt x="496" y="261"/>
                  </a:lnTo>
                  <a:lnTo>
                    <a:pt x="501" y="263"/>
                  </a:lnTo>
                  <a:lnTo>
                    <a:pt x="505" y="266"/>
                  </a:lnTo>
                  <a:lnTo>
                    <a:pt x="508" y="267"/>
                  </a:lnTo>
                  <a:lnTo>
                    <a:pt x="513" y="270"/>
                  </a:lnTo>
                  <a:lnTo>
                    <a:pt x="516" y="274"/>
                  </a:lnTo>
                  <a:lnTo>
                    <a:pt x="519" y="278"/>
                  </a:lnTo>
                  <a:lnTo>
                    <a:pt x="526" y="290"/>
                  </a:lnTo>
                  <a:lnTo>
                    <a:pt x="533" y="303"/>
                  </a:lnTo>
                  <a:lnTo>
                    <a:pt x="537" y="317"/>
                  </a:lnTo>
                  <a:lnTo>
                    <a:pt x="541" y="331"/>
                  </a:lnTo>
                  <a:lnTo>
                    <a:pt x="544" y="346"/>
                  </a:lnTo>
                  <a:lnTo>
                    <a:pt x="545" y="358"/>
                  </a:lnTo>
                  <a:lnTo>
                    <a:pt x="546" y="363"/>
                  </a:lnTo>
                  <a:lnTo>
                    <a:pt x="548" y="368"/>
                  </a:lnTo>
                  <a:lnTo>
                    <a:pt x="551" y="374"/>
                  </a:lnTo>
                  <a:lnTo>
                    <a:pt x="557" y="381"/>
                  </a:lnTo>
                  <a:lnTo>
                    <a:pt x="569" y="398"/>
                  </a:lnTo>
                  <a:lnTo>
                    <a:pt x="583" y="415"/>
                  </a:lnTo>
                  <a:lnTo>
                    <a:pt x="598" y="432"/>
                  </a:lnTo>
                  <a:lnTo>
                    <a:pt x="612" y="447"/>
                  </a:lnTo>
                  <a:lnTo>
                    <a:pt x="624" y="458"/>
                  </a:lnTo>
                  <a:lnTo>
                    <a:pt x="631" y="463"/>
                  </a:lnTo>
                  <a:lnTo>
                    <a:pt x="622" y="472"/>
                  </a:lnTo>
                  <a:lnTo>
                    <a:pt x="612" y="481"/>
                  </a:lnTo>
                  <a:lnTo>
                    <a:pt x="619" y="489"/>
                  </a:lnTo>
                  <a:lnTo>
                    <a:pt x="624" y="496"/>
                  </a:lnTo>
                  <a:lnTo>
                    <a:pt x="626" y="501"/>
                  </a:lnTo>
                  <a:lnTo>
                    <a:pt x="626" y="507"/>
                  </a:lnTo>
                  <a:lnTo>
                    <a:pt x="626" y="511"/>
                  </a:lnTo>
                  <a:lnTo>
                    <a:pt x="626" y="516"/>
                  </a:lnTo>
                  <a:lnTo>
                    <a:pt x="627" y="523"/>
                  </a:lnTo>
                  <a:lnTo>
                    <a:pt x="631" y="531"/>
                  </a:lnTo>
                  <a:lnTo>
                    <a:pt x="629" y="535"/>
                  </a:lnTo>
                  <a:lnTo>
                    <a:pt x="626" y="539"/>
                  </a:lnTo>
                  <a:lnTo>
                    <a:pt x="622" y="543"/>
                  </a:lnTo>
                  <a:lnTo>
                    <a:pt x="617" y="548"/>
                  </a:lnTo>
                  <a:lnTo>
                    <a:pt x="605" y="559"/>
                  </a:lnTo>
                  <a:lnTo>
                    <a:pt x="592" y="569"/>
                  </a:lnTo>
                  <a:lnTo>
                    <a:pt x="569" y="585"/>
                  </a:lnTo>
                  <a:lnTo>
                    <a:pt x="558" y="592"/>
                  </a:lnTo>
                  <a:lnTo>
                    <a:pt x="53" y="592"/>
                  </a:lnTo>
                  <a:lnTo>
                    <a:pt x="46" y="174"/>
                  </a:lnTo>
                  <a:lnTo>
                    <a:pt x="35" y="166"/>
                  </a:lnTo>
                  <a:lnTo>
                    <a:pt x="25" y="157"/>
                  </a:lnTo>
                  <a:lnTo>
                    <a:pt x="18" y="148"/>
                  </a:lnTo>
                  <a:lnTo>
                    <a:pt x="11" y="138"/>
                  </a:lnTo>
                  <a:lnTo>
                    <a:pt x="6" y="128"/>
                  </a:lnTo>
                  <a:lnTo>
                    <a:pt x="2" y="117"/>
                  </a:lnTo>
                  <a:lnTo>
                    <a:pt x="1" y="105"/>
                  </a:lnTo>
                  <a:lnTo>
                    <a:pt x="0" y="93"/>
                  </a:lnTo>
                  <a:lnTo>
                    <a:pt x="1" y="91"/>
                  </a:lnTo>
                  <a:lnTo>
                    <a:pt x="3" y="89"/>
                  </a:lnTo>
                  <a:lnTo>
                    <a:pt x="7" y="86"/>
                  </a:lnTo>
                  <a:lnTo>
                    <a:pt x="10" y="83"/>
                  </a:lnTo>
                  <a:lnTo>
                    <a:pt x="13" y="80"/>
                  </a:lnTo>
                  <a:lnTo>
                    <a:pt x="17" y="77"/>
                  </a:lnTo>
                  <a:lnTo>
                    <a:pt x="19" y="73"/>
                  </a:lnTo>
                  <a:lnTo>
                    <a:pt x="20" y="69"/>
                  </a:lnTo>
                  <a:lnTo>
                    <a:pt x="20" y="61"/>
                  </a:lnTo>
                  <a:lnTo>
                    <a:pt x="18" y="53"/>
                  </a:lnTo>
                  <a:lnTo>
                    <a:pt x="15" y="47"/>
                  </a:lnTo>
                  <a:lnTo>
                    <a:pt x="13" y="42"/>
                  </a:lnTo>
                  <a:lnTo>
                    <a:pt x="11" y="38"/>
                  </a:lnTo>
                  <a:lnTo>
                    <a:pt x="9" y="34"/>
                  </a:lnTo>
                  <a:lnTo>
                    <a:pt x="7" y="30"/>
                  </a:lnTo>
                  <a:lnTo>
                    <a:pt x="7" y="26"/>
                  </a:lnTo>
                  <a:lnTo>
                    <a:pt x="10" y="11"/>
                  </a:lnTo>
                  <a:lnTo>
                    <a:pt x="13" y="0"/>
                  </a:lnTo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2" name="Freeform 460"/>
            <p:cNvSpPr>
              <a:spLocks/>
            </p:cNvSpPr>
            <p:nvPr>
              <p:custDataLst>
                <p:tags r:id="rId83"/>
              </p:custDataLst>
            </p:nvPr>
          </p:nvSpPr>
          <p:spPr bwMode="auto">
            <a:xfrm>
              <a:off x="5357376" y="3345755"/>
              <a:ext cx="232176" cy="98383"/>
            </a:xfrm>
            <a:custGeom>
              <a:avLst/>
              <a:gdLst>
                <a:gd name="T0" fmla="*/ 2147483647 w 352"/>
                <a:gd name="T1" fmla="*/ 2147483647 h 153"/>
                <a:gd name="T2" fmla="*/ 2147483647 w 352"/>
                <a:gd name="T3" fmla="*/ 2147483647 h 153"/>
                <a:gd name="T4" fmla="*/ 2147483647 w 352"/>
                <a:gd name="T5" fmla="*/ 2147483647 h 153"/>
                <a:gd name="T6" fmla="*/ 2147483647 w 352"/>
                <a:gd name="T7" fmla="*/ 2147483647 h 153"/>
                <a:gd name="T8" fmla="*/ 2147483647 w 352"/>
                <a:gd name="T9" fmla="*/ 2147483647 h 153"/>
                <a:gd name="T10" fmla="*/ 2147483647 w 352"/>
                <a:gd name="T11" fmla="*/ 2147483647 h 153"/>
                <a:gd name="T12" fmla="*/ 2147483647 w 352"/>
                <a:gd name="T13" fmla="*/ 2147483647 h 153"/>
                <a:gd name="T14" fmla="*/ 2147483647 w 352"/>
                <a:gd name="T15" fmla="*/ 2147483647 h 153"/>
                <a:gd name="T16" fmla="*/ 2147483647 w 352"/>
                <a:gd name="T17" fmla="*/ 2147483647 h 153"/>
                <a:gd name="T18" fmla="*/ 2147483647 w 352"/>
                <a:gd name="T19" fmla="*/ 2147483647 h 153"/>
                <a:gd name="T20" fmla="*/ 2147483647 w 352"/>
                <a:gd name="T21" fmla="*/ 2147483647 h 153"/>
                <a:gd name="T22" fmla="*/ 2147483647 w 352"/>
                <a:gd name="T23" fmla="*/ 2147483647 h 153"/>
                <a:gd name="T24" fmla="*/ 2147483647 w 352"/>
                <a:gd name="T25" fmla="*/ 2147483647 h 153"/>
                <a:gd name="T26" fmla="*/ 2147483647 w 352"/>
                <a:gd name="T27" fmla="*/ 2147483647 h 153"/>
                <a:gd name="T28" fmla="*/ 2147483647 w 352"/>
                <a:gd name="T29" fmla="*/ 2147483647 h 153"/>
                <a:gd name="T30" fmla="*/ 2147483647 w 352"/>
                <a:gd name="T31" fmla="*/ 2147483647 h 153"/>
                <a:gd name="T32" fmla="*/ 2147483647 w 352"/>
                <a:gd name="T33" fmla="*/ 2147483647 h 153"/>
                <a:gd name="T34" fmla="*/ 2147483647 w 352"/>
                <a:gd name="T35" fmla="*/ 2147483647 h 153"/>
                <a:gd name="T36" fmla="*/ 2147483647 w 352"/>
                <a:gd name="T37" fmla="*/ 2147483647 h 153"/>
                <a:gd name="T38" fmla="*/ 2147483647 w 352"/>
                <a:gd name="T39" fmla="*/ 2147483647 h 153"/>
                <a:gd name="T40" fmla="*/ 2147483647 w 352"/>
                <a:gd name="T41" fmla="*/ 2147483647 h 153"/>
                <a:gd name="T42" fmla="*/ 2147483647 w 352"/>
                <a:gd name="T43" fmla="*/ 2147483647 h 153"/>
                <a:gd name="T44" fmla="*/ 2147483647 w 352"/>
                <a:gd name="T45" fmla="*/ 2147483647 h 153"/>
                <a:gd name="T46" fmla="*/ 2147483647 w 352"/>
                <a:gd name="T47" fmla="*/ 2147483647 h 153"/>
                <a:gd name="T48" fmla="*/ 2147483647 w 352"/>
                <a:gd name="T49" fmla="*/ 2147483647 h 153"/>
                <a:gd name="T50" fmla="*/ 2147483647 w 352"/>
                <a:gd name="T51" fmla="*/ 2147483647 h 153"/>
                <a:gd name="T52" fmla="*/ 2147483647 w 352"/>
                <a:gd name="T53" fmla="*/ 2147483647 h 153"/>
                <a:gd name="T54" fmla="*/ 0 w 352"/>
                <a:gd name="T55" fmla="*/ 0 h 153"/>
                <a:gd name="T56" fmla="*/ 2147483647 w 352"/>
                <a:gd name="T57" fmla="*/ 0 h 153"/>
                <a:gd name="T58" fmla="*/ 2147483647 w 352"/>
                <a:gd name="T59" fmla="*/ 2147483647 h 153"/>
                <a:gd name="T60" fmla="*/ 2147483647 w 352"/>
                <a:gd name="T61" fmla="*/ 2147483647 h 153"/>
                <a:gd name="T62" fmla="*/ 2147483647 w 352"/>
                <a:gd name="T63" fmla="*/ 2147483647 h 153"/>
                <a:gd name="T64" fmla="*/ 2147483647 w 352"/>
                <a:gd name="T65" fmla="*/ 2147483647 h 153"/>
                <a:gd name="T66" fmla="*/ 2147483647 w 352"/>
                <a:gd name="T67" fmla="*/ 2147483647 h 153"/>
                <a:gd name="T68" fmla="*/ 2147483647 w 352"/>
                <a:gd name="T69" fmla="*/ 2147483647 h 153"/>
                <a:gd name="T70" fmla="*/ 2147483647 w 352"/>
                <a:gd name="T71" fmla="*/ 2147483647 h 153"/>
                <a:gd name="T72" fmla="*/ 2147483647 w 352"/>
                <a:gd name="T73" fmla="*/ 2147483647 h 153"/>
                <a:gd name="T74" fmla="*/ 2147483647 w 352"/>
                <a:gd name="T75" fmla="*/ 2147483647 h 15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52" h="153">
                  <a:moveTo>
                    <a:pt x="332" y="91"/>
                  </a:moveTo>
                  <a:lnTo>
                    <a:pt x="352" y="153"/>
                  </a:lnTo>
                  <a:lnTo>
                    <a:pt x="326" y="141"/>
                  </a:lnTo>
                  <a:lnTo>
                    <a:pt x="299" y="129"/>
                  </a:lnTo>
                  <a:lnTo>
                    <a:pt x="266" y="141"/>
                  </a:lnTo>
                  <a:lnTo>
                    <a:pt x="232" y="141"/>
                  </a:lnTo>
                  <a:lnTo>
                    <a:pt x="227" y="135"/>
                  </a:lnTo>
                  <a:lnTo>
                    <a:pt x="226" y="135"/>
                  </a:lnTo>
                  <a:lnTo>
                    <a:pt x="219" y="129"/>
                  </a:lnTo>
                  <a:lnTo>
                    <a:pt x="213" y="125"/>
                  </a:lnTo>
                  <a:lnTo>
                    <a:pt x="205" y="121"/>
                  </a:lnTo>
                  <a:lnTo>
                    <a:pt x="197" y="118"/>
                  </a:lnTo>
                  <a:lnTo>
                    <a:pt x="181" y="113"/>
                  </a:lnTo>
                  <a:lnTo>
                    <a:pt x="163" y="110"/>
                  </a:lnTo>
                  <a:lnTo>
                    <a:pt x="126" y="107"/>
                  </a:lnTo>
                  <a:lnTo>
                    <a:pt x="86" y="104"/>
                  </a:lnTo>
                  <a:lnTo>
                    <a:pt x="85" y="94"/>
                  </a:lnTo>
                  <a:lnTo>
                    <a:pt x="82" y="84"/>
                  </a:lnTo>
                  <a:lnTo>
                    <a:pt x="80" y="75"/>
                  </a:lnTo>
                  <a:lnTo>
                    <a:pt x="75" y="67"/>
                  </a:lnTo>
                  <a:lnTo>
                    <a:pt x="71" y="59"/>
                  </a:lnTo>
                  <a:lnTo>
                    <a:pt x="67" y="52"/>
                  </a:lnTo>
                  <a:lnTo>
                    <a:pt x="61" y="44"/>
                  </a:lnTo>
                  <a:lnTo>
                    <a:pt x="56" y="37"/>
                  </a:lnTo>
                  <a:lnTo>
                    <a:pt x="44" y="26"/>
                  </a:lnTo>
                  <a:lnTo>
                    <a:pt x="29" y="16"/>
                  </a:lnTo>
                  <a:lnTo>
                    <a:pt x="15" y="7"/>
                  </a:lnTo>
                  <a:lnTo>
                    <a:pt x="0" y="0"/>
                  </a:lnTo>
                  <a:lnTo>
                    <a:pt x="7" y="0"/>
                  </a:lnTo>
                  <a:lnTo>
                    <a:pt x="60" y="18"/>
                  </a:lnTo>
                  <a:lnTo>
                    <a:pt x="106" y="30"/>
                  </a:lnTo>
                  <a:lnTo>
                    <a:pt x="134" y="18"/>
                  </a:lnTo>
                  <a:lnTo>
                    <a:pt x="180" y="36"/>
                  </a:lnTo>
                  <a:lnTo>
                    <a:pt x="206" y="55"/>
                  </a:lnTo>
                  <a:lnTo>
                    <a:pt x="246" y="49"/>
                  </a:lnTo>
                  <a:lnTo>
                    <a:pt x="286" y="61"/>
                  </a:lnTo>
                  <a:lnTo>
                    <a:pt x="313" y="79"/>
                  </a:lnTo>
                  <a:lnTo>
                    <a:pt x="332" y="9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3" name="Freeform 462"/>
            <p:cNvSpPr>
              <a:spLocks/>
            </p:cNvSpPr>
            <p:nvPr>
              <p:custDataLst>
                <p:tags r:id="rId84"/>
              </p:custDataLst>
            </p:nvPr>
          </p:nvSpPr>
          <p:spPr bwMode="auto">
            <a:xfrm>
              <a:off x="4792820" y="3646580"/>
              <a:ext cx="107534" cy="68111"/>
            </a:xfrm>
            <a:custGeom>
              <a:avLst/>
              <a:gdLst>
                <a:gd name="T0" fmla="*/ 0 w 153"/>
                <a:gd name="T1" fmla="*/ 0 h 49"/>
                <a:gd name="T2" fmla="*/ 2147483647 w 153"/>
                <a:gd name="T3" fmla="*/ 2147483647 h 49"/>
                <a:gd name="T4" fmla="*/ 2147483647 w 153"/>
                <a:gd name="T5" fmla="*/ 2147483647 h 49"/>
                <a:gd name="T6" fmla="*/ 2147483647 w 153"/>
                <a:gd name="T7" fmla="*/ 2147483647 h 49"/>
                <a:gd name="T8" fmla="*/ 2147483647 w 153"/>
                <a:gd name="T9" fmla="*/ 2147483647 h 49"/>
                <a:gd name="T10" fmla="*/ 2147483647 w 153"/>
                <a:gd name="T11" fmla="*/ 2147483647 h 49"/>
                <a:gd name="T12" fmla="*/ 2147483647 w 153"/>
                <a:gd name="T13" fmla="*/ 2147483647 h 49"/>
                <a:gd name="T14" fmla="*/ 2147483647 w 153"/>
                <a:gd name="T15" fmla="*/ 2147483647 h 49"/>
                <a:gd name="T16" fmla="*/ 2147483647 w 153"/>
                <a:gd name="T17" fmla="*/ 0 h 49"/>
                <a:gd name="T18" fmla="*/ 2147483647 w 153"/>
                <a:gd name="T19" fmla="*/ 2147483647 h 49"/>
                <a:gd name="T20" fmla="*/ 2147483647 w 153"/>
                <a:gd name="T21" fmla="*/ 2147483647 h 49"/>
                <a:gd name="T22" fmla="*/ 2147483647 w 153"/>
                <a:gd name="T23" fmla="*/ 2147483647 h 49"/>
                <a:gd name="T24" fmla="*/ 2147483647 w 153"/>
                <a:gd name="T25" fmla="*/ 2147483647 h 49"/>
                <a:gd name="T26" fmla="*/ 2147483647 w 153"/>
                <a:gd name="T27" fmla="*/ 2147483647 h 49"/>
                <a:gd name="T28" fmla="*/ 2147483647 w 153"/>
                <a:gd name="T29" fmla="*/ 2147483647 h 49"/>
                <a:gd name="T30" fmla="*/ 2147483647 w 153"/>
                <a:gd name="T31" fmla="*/ 2147483647 h 49"/>
                <a:gd name="T32" fmla="*/ 2147483647 w 153"/>
                <a:gd name="T33" fmla="*/ 2147483647 h 49"/>
                <a:gd name="T34" fmla="*/ 2147483647 w 153"/>
                <a:gd name="T35" fmla="*/ 2147483647 h 49"/>
                <a:gd name="T36" fmla="*/ 2147483647 w 153"/>
                <a:gd name="T37" fmla="*/ 2147483647 h 49"/>
                <a:gd name="T38" fmla="*/ 2147483647 w 153"/>
                <a:gd name="T39" fmla="*/ 2147483647 h 49"/>
                <a:gd name="T40" fmla="*/ 2147483647 w 153"/>
                <a:gd name="T41" fmla="*/ 2147483647 h 49"/>
                <a:gd name="T42" fmla="*/ 2147483647 w 153"/>
                <a:gd name="T43" fmla="*/ 2147483647 h 49"/>
                <a:gd name="T44" fmla="*/ 2147483647 w 153"/>
                <a:gd name="T45" fmla="*/ 2147483647 h 49"/>
                <a:gd name="T46" fmla="*/ 2147483647 w 153"/>
                <a:gd name="T47" fmla="*/ 2147483647 h 49"/>
                <a:gd name="T48" fmla="*/ 0 w 153"/>
                <a:gd name="T49" fmla="*/ 2147483647 h 49"/>
                <a:gd name="T50" fmla="*/ 0 w 153"/>
                <a:gd name="T51" fmla="*/ 0 h 4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53" h="49">
                  <a:moveTo>
                    <a:pt x="0" y="0"/>
                  </a:moveTo>
                  <a:lnTo>
                    <a:pt x="44" y="2"/>
                  </a:lnTo>
                  <a:lnTo>
                    <a:pt x="83" y="6"/>
                  </a:lnTo>
                  <a:lnTo>
                    <a:pt x="103" y="8"/>
                  </a:lnTo>
                  <a:lnTo>
                    <a:pt x="121" y="7"/>
                  </a:lnTo>
                  <a:lnTo>
                    <a:pt x="130" y="6"/>
                  </a:lnTo>
                  <a:lnTo>
                    <a:pt x="137" y="5"/>
                  </a:lnTo>
                  <a:lnTo>
                    <a:pt x="145" y="3"/>
                  </a:lnTo>
                  <a:lnTo>
                    <a:pt x="153" y="0"/>
                  </a:lnTo>
                  <a:lnTo>
                    <a:pt x="153" y="9"/>
                  </a:lnTo>
                  <a:lnTo>
                    <a:pt x="153" y="25"/>
                  </a:lnTo>
                  <a:lnTo>
                    <a:pt x="143" y="31"/>
                  </a:lnTo>
                  <a:lnTo>
                    <a:pt x="133" y="36"/>
                  </a:lnTo>
                  <a:lnTo>
                    <a:pt x="124" y="40"/>
                  </a:lnTo>
                  <a:lnTo>
                    <a:pt x="114" y="44"/>
                  </a:lnTo>
                  <a:lnTo>
                    <a:pt x="106" y="46"/>
                  </a:lnTo>
                  <a:lnTo>
                    <a:pt x="99" y="48"/>
                  </a:lnTo>
                  <a:lnTo>
                    <a:pt x="92" y="49"/>
                  </a:lnTo>
                  <a:lnTo>
                    <a:pt x="87" y="49"/>
                  </a:lnTo>
                  <a:lnTo>
                    <a:pt x="72" y="48"/>
                  </a:lnTo>
                  <a:lnTo>
                    <a:pt x="60" y="46"/>
                  </a:lnTo>
                  <a:lnTo>
                    <a:pt x="50" y="43"/>
                  </a:lnTo>
                  <a:lnTo>
                    <a:pt x="41" y="38"/>
                  </a:lnTo>
                  <a:lnTo>
                    <a:pt x="22" y="29"/>
                  </a:lnTo>
                  <a:lnTo>
                    <a:pt x="0" y="19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4" name="Freeform 463"/>
            <p:cNvSpPr>
              <a:spLocks/>
            </p:cNvSpPr>
            <p:nvPr>
              <p:custDataLst>
                <p:tags r:id="rId85"/>
              </p:custDataLst>
            </p:nvPr>
          </p:nvSpPr>
          <p:spPr bwMode="auto">
            <a:xfrm>
              <a:off x="3375321" y="4518779"/>
              <a:ext cx="288388" cy="189197"/>
            </a:xfrm>
            <a:custGeom>
              <a:avLst/>
              <a:gdLst>
                <a:gd name="T0" fmla="*/ 2147483647 w 426"/>
                <a:gd name="T1" fmla="*/ 2147483647 h 299"/>
                <a:gd name="T2" fmla="*/ 2147483647 w 426"/>
                <a:gd name="T3" fmla="*/ 2147483647 h 299"/>
                <a:gd name="T4" fmla="*/ 2147483647 w 426"/>
                <a:gd name="T5" fmla="*/ 2147483647 h 299"/>
                <a:gd name="T6" fmla="*/ 2147483647 w 426"/>
                <a:gd name="T7" fmla="*/ 2147483647 h 299"/>
                <a:gd name="T8" fmla="*/ 2147483647 w 426"/>
                <a:gd name="T9" fmla="*/ 2147483647 h 299"/>
                <a:gd name="T10" fmla="*/ 2147483647 w 426"/>
                <a:gd name="T11" fmla="*/ 2147483647 h 299"/>
                <a:gd name="T12" fmla="*/ 2147483647 w 426"/>
                <a:gd name="T13" fmla="*/ 2147483647 h 299"/>
                <a:gd name="T14" fmla="*/ 2147483647 w 426"/>
                <a:gd name="T15" fmla="*/ 2147483647 h 299"/>
                <a:gd name="T16" fmla="*/ 2147483647 w 426"/>
                <a:gd name="T17" fmla="*/ 2147483647 h 299"/>
                <a:gd name="T18" fmla="*/ 2147483647 w 426"/>
                <a:gd name="T19" fmla="*/ 2147483647 h 299"/>
                <a:gd name="T20" fmla="*/ 2147483647 w 426"/>
                <a:gd name="T21" fmla="*/ 2147483647 h 299"/>
                <a:gd name="T22" fmla="*/ 2147483647 w 426"/>
                <a:gd name="T23" fmla="*/ 2147483647 h 299"/>
                <a:gd name="T24" fmla="*/ 2147483647 w 426"/>
                <a:gd name="T25" fmla="*/ 2147483647 h 299"/>
                <a:gd name="T26" fmla="*/ 2147483647 w 426"/>
                <a:gd name="T27" fmla="*/ 2147483647 h 299"/>
                <a:gd name="T28" fmla="*/ 2147483647 w 426"/>
                <a:gd name="T29" fmla="*/ 2147483647 h 299"/>
                <a:gd name="T30" fmla="*/ 2147483647 w 426"/>
                <a:gd name="T31" fmla="*/ 2147483647 h 299"/>
                <a:gd name="T32" fmla="*/ 2147483647 w 426"/>
                <a:gd name="T33" fmla="*/ 2147483647 h 299"/>
                <a:gd name="T34" fmla="*/ 2147483647 w 426"/>
                <a:gd name="T35" fmla="*/ 2147483647 h 299"/>
                <a:gd name="T36" fmla="*/ 2147483647 w 426"/>
                <a:gd name="T37" fmla="*/ 2147483647 h 299"/>
                <a:gd name="T38" fmla="*/ 2147483647 w 426"/>
                <a:gd name="T39" fmla="*/ 2147483647 h 299"/>
                <a:gd name="T40" fmla="*/ 2147483647 w 426"/>
                <a:gd name="T41" fmla="*/ 2147483647 h 299"/>
                <a:gd name="T42" fmla="*/ 2147483647 w 426"/>
                <a:gd name="T43" fmla="*/ 2147483647 h 299"/>
                <a:gd name="T44" fmla="*/ 2147483647 w 426"/>
                <a:gd name="T45" fmla="*/ 2147483647 h 299"/>
                <a:gd name="T46" fmla="*/ 2147483647 w 426"/>
                <a:gd name="T47" fmla="*/ 2147483647 h 299"/>
                <a:gd name="T48" fmla="*/ 2147483647 w 426"/>
                <a:gd name="T49" fmla="*/ 2147483647 h 299"/>
                <a:gd name="T50" fmla="*/ 2147483647 w 426"/>
                <a:gd name="T51" fmla="*/ 2147483647 h 299"/>
                <a:gd name="T52" fmla="*/ 2147483647 w 426"/>
                <a:gd name="T53" fmla="*/ 2147483647 h 299"/>
                <a:gd name="T54" fmla="*/ 2147483647 w 426"/>
                <a:gd name="T55" fmla="*/ 2147483647 h 299"/>
                <a:gd name="T56" fmla="*/ 2147483647 w 426"/>
                <a:gd name="T57" fmla="*/ 2147483647 h 299"/>
                <a:gd name="T58" fmla="*/ 2147483647 w 426"/>
                <a:gd name="T59" fmla="*/ 2147483647 h 299"/>
                <a:gd name="T60" fmla="*/ 2147483647 w 426"/>
                <a:gd name="T61" fmla="*/ 2147483647 h 299"/>
                <a:gd name="T62" fmla="*/ 2147483647 w 426"/>
                <a:gd name="T63" fmla="*/ 2147483647 h 299"/>
                <a:gd name="T64" fmla="*/ 2147483647 w 426"/>
                <a:gd name="T65" fmla="*/ 2147483647 h 299"/>
                <a:gd name="T66" fmla="*/ 2147483647 w 426"/>
                <a:gd name="T67" fmla="*/ 2147483647 h 299"/>
                <a:gd name="T68" fmla="*/ 2147483647 w 426"/>
                <a:gd name="T69" fmla="*/ 2147483647 h 299"/>
                <a:gd name="T70" fmla="*/ 2147483647 w 426"/>
                <a:gd name="T71" fmla="*/ 2147483647 h 299"/>
                <a:gd name="T72" fmla="*/ 2147483647 w 426"/>
                <a:gd name="T73" fmla="*/ 2147483647 h 299"/>
                <a:gd name="T74" fmla="*/ 2147483647 w 426"/>
                <a:gd name="T75" fmla="*/ 2147483647 h 299"/>
                <a:gd name="T76" fmla="*/ 2147483647 w 426"/>
                <a:gd name="T77" fmla="*/ 2147483647 h 299"/>
                <a:gd name="T78" fmla="*/ 2147483647 w 426"/>
                <a:gd name="T79" fmla="*/ 2147483647 h 299"/>
                <a:gd name="T80" fmla="*/ 2147483647 w 426"/>
                <a:gd name="T81" fmla="*/ 2147483647 h 299"/>
                <a:gd name="T82" fmla="*/ 2147483647 w 426"/>
                <a:gd name="T83" fmla="*/ 2147483647 h 299"/>
                <a:gd name="T84" fmla="*/ 2147483647 w 426"/>
                <a:gd name="T85" fmla="*/ 2147483647 h 299"/>
                <a:gd name="T86" fmla="*/ 2147483647 w 426"/>
                <a:gd name="T87" fmla="*/ 2147483647 h 299"/>
                <a:gd name="T88" fmla="*/ 2147483647 w 426"/>
                <a:gd name="T89" fmla="*/ 2147483647 h 299"/>
                <a:gd name="T90" fmla="*/ 2147483647 w 426"/>
                <a:gd name="T91" fmla="*/ 2147483647 h 299"/>
                <a:gd name="T92" fmla="*/ 2147483647 w 426"/>
                <a:gd name="T93" fmla="*/ 2147483647 h 299"/>
                <a:gd name="T94" fmla="*/ 2147483647 w 426"/>
                <a:gd name="T95" fmla="*/ 2147483647 h 299"/>
                <a:gd name="T96" fmla="*/ 2147483647 w 426"/>
                <a:gd name="T97" fmla="*/ 2147483647 h 299"/>
                <a:gd name="T98" fmla="*/ 2147483647 w 426"/>
                <a:gd name="T99" fmla="*/ 2147483647 h 299"/>
                <a:gd name="T100" fmla="*/ 2147483647 w 426"/>
                <a:gd name="T101" fmla="*/ 2147483647 h 299"/>
                <a:gd name="T102" fmla="*/ 2147483647 w 426"/>
                <a:gd name="T103" fmla="*/ 2147483647 h 299"/>
                <a:gd name="T104" fmla="*/ 2147483647 w 426"/>
                <a:gd name="T105" fmla="*/ 2147483647 h 299"/>
                <a:gd name="T106" fmla="*/ 2147483647 w 426"/>
                <a:gd name="T107" fmla="*/ 2147483647 h 299"/>
                <a:gd name="T108" fmla="*/ 2147483647 w 426"/>
                <a:gd name="T109" fmla="*/ 2147483647 h 299"/>
                <a:gd name="T110" fmla="*/ 2147483647 w 426"/>
                <a:gd name="T111" fmla="*/ 2147483647 h 299"/>
                <a:gd name="T112" fmla="*/ 2147483647 w 426"/>
                <a:gd name="T113" fmla="*/ 2147483647 h 299"/>
                <a:gd name="T114" fmla="*/ 2147483647 w 426"/>
                <a:gd name="T115" fmla="*/ 2147483647 h 299"/>
                <a:gd name="T116" fmla="*/ 2147483647 w 426"/>
                <a:gd name="T117" fmla="*/ 2147483647 h 299"/>
                <a:gd name="T118" fmla="*/ 2147483647 w 426"/>
                <a:gd name="T119" fmla="*/ 2147483647 h 29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426" h="299">
                  <a:moveTo>
                    <a:pt x="179" y="13"/>
                  </a:moveTo>
                  <a:lnTo>
                    <a:pt x="194" y="16"/>
                  </a:lnTo>
                  <a:lnTo>
                    <a:pt x="207" y="19"/>
                  </a:lnTo>
                  <a:lnTo>
                    <a:pt x="216" y="22"/>
                  </a:lnTo>
                  <a:lnTo>
                    <a:pt x="223" y="24"/>
                  </a:lnTo>
                  <a:lnTo>
                    <a:pt x="230" y="29"/>
                  </a:lnTo>
                  <a:lnTo>
                    <a:pt x="233" y="31"/>
                  </a:lnTo>
                  <a:lnTo>
                    <a:pt x="253" y="35"/>
                  </a:lnTo>
                  <a:lnTo>
                    <a:pt x="269" y="37"/>
                  </a:lnTo>
                  <a:lnTo>
                    <a:pt x="279" y="37"/>
                  </a:lnTo>
                  <a:lnTo>
                    <a:pt x="285" y="37"/>
                  </a:lnTo>
                  <a:lnTo>
                    <a:pt x="300" y="37"/>
                  </a:lnTo>
                  <a:lnTo>
                    <a:pt x="314" y="36"/>
                  </a:lnTo>
                  <a:lnTo>
                    <a:pt x="319" y="34"/>
                  </a:lnTo>
                  <a:lnTo>
                    <a:pt x="325" y="32"/>
                  </a:lnTo>
                  <a:lnTo>
                    <a:pt x="329" y="29"/>
                  </a:lnTo>
                  <a:lnTo>
                    <a:pt x="331" y="25"/>
                  </a:lnTo>
                  <a:lnTo>
                    <a:pt x="365" y="25"/>
                  </a:lnTo>
                  <a:lnTo>
                    <a:pt x="368" y="37"/>
                  </a:lnTo>
                  <a:lnTo>
                    <a:pt x="372" y="49"/>
                  </a:lnTo>
                  <a:lnTo>
                    <a:pt x="376" y="62"/>
                  </a:lnTo>
                  <a:lnTo>
                    <a:pt x="383" y="74"/>
                  </a:lnTo>
                  <a:lnTo>
                    <a:pt x="386" y="79"/>
                  </a:lnTo>
                  <a:lnTo>
                    <a:pt x="391" y="84"/>
                  </a:lnTo>
                  <a:lnTo>
                    <a:pt x="395" y="88"/>
                  </a:lnTo>
                  <a:lnTo>
                    <a:pt x="400" y="92"/>
                  </a:lnTo>
                  <a:lnTo>
                    <a:pt x="405" y="95"/>
                  </a:lnTo>
                  <a:lnTo>
                    <a:pt x="412" y="97"/>
                  </a:lnTo>
                  <a:lnTo>
                    <a:pt x="418" y="98"/>
                  </a:lnTo>
                  <a:lnTo>
                    <a:pt x="425" y="99"/>
                  </a:lnTo>
                  <a:lnTo>
                    <a:pt x="425" y="111"/>
                  </a:lnTo>
                  <a:lnTo>
                    <a:pt x="425" y="120"/>
                  </a:lnTo>
                  <a:lnTo>
                    <a:pt x="425" y="130"/>
                  </a:lnTo>
                  <a:lnTo>
                    <a:pt x="425" y="142"/>
                  </a:lnTo>
                  <a:lnTo>
                    <a:pt x="419" y="151"/>
                  </a:lnTo>
                  <a:lnTo>
                    <a:pt x="416" y="158"/>
                  </a:lnTo>
                  <a:lnTo>
                    <a:pt x="413" y="164"/>
                  </a:lnTo>
                  <a:lnTo>
                    <a:pt x="412" y="170"/>
                  </a:lnTo>
                  <a:lnTo>
                    <a:pt x="412" y="175"/>
                  </a:lnTo>
                  <a:lnTo>
                    <a:pt x="412" y="181"/>
                  </a:lnTo>
                  <a:lnTo>
                    <a:pt x="414" y="186"/>
                  </a:lnTo>
                  <a:lnTo>
                    <a:pt x="415" y="190"/>
                  </a:lnTo>
                  <a:lnTo>
                    <a:pt x="419" y="200"/>
                  </a:lnTo>
                  <a:lnTo>
                    <a:pt x="423" y="211"/>
                  </a:lnTo>
                  <a:lnTo>
                    <a:pt x="425" y="218"/>
                  </a:lnTo>
                  <a:lnTo>
                    <a:pt x="426" y="226"/>
                  </a:lnTo>
                  <a:lnTo>
                    <a:pt x="426" y="236"/>
                  </a:lnTo>
                  <a:lnTo>
                    <a:pt x="425" y="247"/>
                  </a:lnTo>
                  <a:lnTo>
                    <a:pt x="426" y="261"/>
                  </a:lnTo>
                  <a:lnTo>
                    <a:pt x="426" y="274"/>
                  </a:lnTo>
                  <a:lnTo>
                    <a:pt x="425" y="280"/>
                  </a:lnTo>
                  <a:lnTo>
                    <a:pt x="423" y="285"/>
                  </a:lnTo>
                  <a:lnTo>
                    <a:pt x="418" y="292"/>
                  </a:lnTo>
                  <a:lnTo>
                    <a:pt x="412" y="296"/>
                  </a:lnTo>
                  <a:lnTo>
                    <a:pt x="385" y="296"/>
                  </a:lnTo>
                  <a:lnTo>
                    <a:pt x="380" y="298"/>
                  </a:lnTo>
                  <a:lnTo>
                    <a:pt x="375" y="299"/>
                  </a:lnTo>
                  <a:lnTo>
                    <a:pt x="370" y="299"/>
                  </a:lnTo>
                  <a:lnTo>
                    <a:pt x="365" y="297"/>
                  </a:lnTo>
                  <a:lnTo>
                    <a:pt x="360" y="296"/>
                  </a:lnTo>
                  <a:lnTo>
                    <a:pt x="356" y="293"/>
                  </a:lnTo>
                  <a:lnTo>
                    <a:pt x="351" y="290"/>
                  </a:lnTo>
                  <a:lnTo>
                    <a:pt x="347" y="286"/>
                  </a:lnTo>
                  <a:lnTo>
                    <a:pt x="338" y="278"/>
                  </a:lnTo>
                  <a:lnTo>
                    <a:pt x="330" y="269"/>
                  </a:lnTo>
                  <a:lnTo>
                    <a:pt x="324" y="261"/>
                  </a:lnTo>
                  <a:lnTo>
                    <a:pt x="318" y="253"/>
                  </a:lnTo>
                  <a:lnTo>
                    <a:pt x="311" y="253"/>
                  </a:lnTo>
                  <a:lnTo>
                    <a:pt x="304" y="252"/>
                  </a:lnTo>
                  <a:lnTo>
                    <a:pt x="294" y="251"/>
                  </a:lnTo>
                  <a:lnTo>
                    <a:pt x="279" y="247"/>
                  </a:lnTo>
                  <a:lnTo>
                    <a:pt x="278" y="232"/>
                  </a:lnTo>
                  <a:lnTo>
                    <a:pt x="275" y="217"/>
                  </a:lnTo>
                  <a:lnTo>
                    <a:pt x="274" y="210"/>
                  </a:lnTo>
                  <a:lnTo>
                    <a:pt x="272" y="203"/>
                  </a:lnTo>
                  <a:lnTo>
                    <a:pt x="269" y="197"/>
                  </a:lnTo>
                  <a:lnTo>
                    <a:pt x="266" y="190"/>
                  </a:lnTo>
                  <a:lnTo>
                    <a:pt x="261" y="184"/>
                  </a:lnTo>
                  <a:lnTo>
                    <a:pt x="257" y="179"/>
                  </a:lnTo>
                  <a:lnTo>
                    <a:pt x="251" y="173"/>
                  </a:lnTo>
                  <a:lnTo>
                    <a:pt x="245" y="168"/>
                  </a:lnTo>
                  <a:lnTo>
                    <a:pt x="238" y="165"/>
                  </a:lnTo>
                  <a:lnTo>
                    <a:pt x="230" y="162"/>
                  </a:lnTo>
                  <a:lnTo>
                    <a:pt x="222" y="161"/>
                  </a:lnTo>
                  <a:lnTo>
                    <a:pt x="213" y="160"/>
                  </a:lnTo>
                  <a:lnTo>
                    <a:pt x="204" y="161"/>
                  </a:lnTo>
                  <a:lnTo>
                    <a:pt x="195" y="162"/>
                  </a:lnTo>
                  <a:lnTo>
                    <a:pt x="188" y="163"/>
                  </a:lnTo>
                  <a:lnTo>
                    <a:pt x="181" y="166"/>
                  </a:lnTo>
                  <a:lnTo>
                    <a:pt x="173" y="168"/>
                  </a:lnTo>
                  <a:lnTo>
                    <a:pt x="167" y="172"/>
                  </a:lnTo>
                  <a:lnTo>
                    <a:pt x="160" y="176"/>
                  </a:lnTo>
                  <a:lnTo>
                    <a:pt x="155" y="181"/>
                  </a:lnTo>
                  <a:lnTo>
                    <a:pt x="141" y="191"/>
                  </a:lnTo>
                  <a:lnTo>
                    <a:pt x="131" y="202"/>
                  </a:lnTo>
                  <a:lnTo>
                    <a:pt x="118" y="215"/>
                  </a:lnTo>
                  <a:lnTo>
                    <a:pt x="106" y="228"/>
                  </a:lnTo>
                  <a:lnTo>
                    <a:pt x="105" y="218"/>
                  </a:lnTo>
                  <a:lnTo>
                    <a:pt x="103" y="209"/>
                  </a:lnTo>
                  <a:lnTo>
                    <a:pt x="100" y="201"/>
                  </a:lnTo>
                  <a:lnTo>
                    <a:pt x="95" y="193"/>
                  </a:lnTo>
                  <a:lnTo>
                    <a:pt x="90" y="186"/>
                  </a:lnTo>
                  <a:lnTo>
                    <a:pt x="83" y="179"/>
                  </a:lnTo>
                  <a:lnTo>
                    <a:pt x="76" y="171"/>
                  </a:lnTo>
                  <a:lnTo>
                    <a:pt x="68" y="165"/>
                  </a:lnTo>
                  <a:lnTo>
                    <a:pt x="50" y="153"/>
                  </a:lnTo>
                  <a:lnTo>
                    <a:pt x="33" y="140"/>
                  </a:lnTo>
                  <a:lnTo>
                    <a:pt x="24" y="134"/>
                  </a:lnTo>
                  <a:lnTo>
                    <a:pt x="15" y="127"/>
                  </a:lnTo>
                  <a:lnTo>
                    <a:pt x="8" y="119"/>
                  </a:lnTo>
                  <a:lnTo>
                    <a:pt x="0" y="111"/>
                  </a:lnTo>
                  <a:lnTo>
                    <a:pt x="15" y="101"/>
                  </a:lnTo>
                  <a:lnTo>
                    <a:pt x="31" y="90"/>
                  </a:lnTo>
                  <a:lnTo>
                    <a:pt x="46" y="77"/>
                  </a:lnTo>
                  <a:lnTo>
                    <a:pt x="60" y="62"/>
                  </a:lnTo>
                  <a:lnTo>
                    <a:pt x="75" y="48"/>
                  </a:lnTo>
                  <a:lnTo>
                    <a:pt x="87" y="33"/>
                  </a:lnTo>
                  <a:lnTo>
                    <a:pt x="98" y="17"/>
                  </a:lnTo>
                  <a:lnTo>
                    <a:pt x="106" y="0"/>
                  </a:lnTo>
                  <a:lnTo>
                    <a:pt x="179" y="1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5" name="Freeform 464"/>
            <p:cNvSpPr>
              <a:spLocks/>
            </p:cNvSpPr>
            <p:nvPr>
              <p:custDataLst>
                <p:tags r:id="rId86"/>
              </p:custDataLst>
            </p:nvPr>
          </p:nvSpPr>
          <p:spPr bwMode="auto">
            <a:xfrm>
              <a:off x="6523146" y="3640903"/>
              <a:ext cx="1065568" cy="1042479"/>
            </a:xfrm>
            <a:custGeom>
              <a:avLst/>
              <a:gdLst>
                <a:gd name="T0" fmla="*/ 2147483647 w 1594"/>
                <a:gd name="T1" fmla="*/ 2147483647 h 1670"/>
                <a:gd name="T2" fmla="*/ 2147483647 w 1594"/>
                <a:gd name="T3" fmla="*/ 2147483647 h 1670"/>
                <a:gd name="T4" fmla="*/ 2147483647 w 1594"/>
                <a:gd name="T5" fmla="*/ 2147483647 h 1670"/>
                <a:gd name="T6" fmla="*/ 2147483647 w 1594"/>
                <a:gd name="T7" fmla="*/ 2147483647 h 1670"/>
                <a:gd name="T8" fmla="*/ 2147483647 w 1594"/>
                <a:gd name="T9" fmla="*/ 2147483647 h 1670"/>
                <a:gd name="T10" fmla="*/ 2147483647 w 1594"/>
                <a:gd name="T11" fmla="*/ 2147483647 h 1670"/>
                <a:gd name="T12" fmla="*/ 2147483647 w 1594"/>
                <a:gd name="T13" fmla="*/ 2147483647 h 1670"/>
                <a:gd name="T14" fmla="*/ 2147483647 w 1594"/>
                <a:gd name="T15" fmla="*/ 2147483647 h 1670"/>
                <a:gd name="T16" fmla="*/ 2147483647 w 1594"/>
                <a:gd name="T17" fmla="*/ 2147483647 h 1670"/>
                <a:gd name="T18" fmla="*/ 2147483647 w 1594"/>
                <a:gd name="T19" fmla="*/ 2147483647 h 1670"/>
                <a:gd name="T20" fmla="*/ 2147483647 w 1594"/>
                <a:gd name="T21" fmla="*/ 2147483647 h 1670"/>
                <a:gd name="T22" fmla="*/ 2147483647 w 1594"/>
                <a:gd name="T23" fmla="*/ 2147483647 h 1670"/>
                <a:gd name="T24" fmla="*/ 2147483647 w 1594"/>
                <a:gd name="T25" fmla="*/ 2147483647 h 1670"/>
                <a:gd name="T26" fmla="*/ 2147483647 w 1594"/>
                <a:gd name="T27" fmla="*/ 2147483647 h 1670"/>
                <a:gd name="T28" fmla="*/ 2147483647 w 1594"/>
                <a:gd name="T29" fmla="*/ 2147483647 h 1670"/>
                <a:gd name="T30" fmla="*/ 2147483647 w 1594"/>
                <a:gd name="T31" fmla="*/ 2147483647 h 1670"/>
                <a:gd name="T32" fmla="*/ 2147483647 w 1594"/>
                <a:gd name="T33" fmla="*/ 2147483647 h 1670"/>
                <a:gd name="T34" fmla="*/ 2147483647 w 1594"/>
                <a:gd name="T35" fmla="*/ 2147483647 h 1670"/>
                <a:gd name="T36" fmla="*/ 2147483647 w 1594"/>
                <a:gd name="T37" fmla="*/ 2147483647 h 1670"/>
                <a:gd name="T38" fmla="*/ 2147483647 w 1594"/>
                <a:gd name="T39" fmla="*/ 2147483647 h 1670"/>
                <a:gd name="T40" fmla="*/ 2147483647 w 1594"/>
                <a:gd name="T41" fmla="*/ 2147483647 h 1670"/>
                <a:gd name="T42" fmla="*/ 2147483647 w 1594"/>
                <a:gd name="T43" fmla="*/ 2147483647 h 1670"/>
                <a:gd name="T44" fmla="*/ 2147483647 w 1594"/>
                <a:gd name="T45" fmla="*/ 2147483647 h 1670"/>
                <a:gd name="T46" fmla="*/ 2147483647 w 1594"/>
                <a:gd name="T47" fmla="*/ 2147483647 h 1670"/>
                <a:gd name="T48" fmla="*/ 2147483647 w 1594"/>
                <a:gd name="T49" fmla="*/ 2147483647 h 1670"/>
                <a:gd name="T50" fmla="*/ 2147483647 w 1594"/>
                <a:gd name="T51" fmla="*/ 2147483647 h 1670"/>
                <a:gd name="T52" fmla="*/ 2147483647 w 1594"/>
                <a:gd name="T53" fmla="*/ 2147483647 h 1670"/>
                <a:gd name="T54" fmla="*/ 2147483647 w 1594"/>
                <a:gd name="T55" fmla="*/ 2147483647 h 1670"/>
                <a:gd name="T56" fmla="*/ 2147483647 w 1594"/>
                <a:gd name="T57" fmla="*/ 2147483647 h 1670"/>
                <a:gd name="T58" fmla="*/ 2147483647 w 1594"/>
                <a:gd name="T59" fmla="*/ 2147483647 h 1670"/>
                <a:gd name="T60" fmla="*/ 2147483647 w 1594"/>
                <a:gd name="T61" fmla="*/ 2147483647 h 1670"/>
                <a:gd name="T62" fmla="*/ 2147483647 w 1594"/>
                <a:gd name="T63" fmla="*/ 2147483647 h 1670"/>
                <a:gd name="T64" fmla="*/ 2147483647 w 1594"/>
                <a:gd name="T65" fmla="*/ 2147483647 h 1670"/>
                <a:gd name="T66" fmla="*/ 2147483647 w 1594"/>
                <a:gd name="T67" fmla="*/ 2147483647 h 1670"/>
                <a:gd name="T68" fmla="*/ 2147483647 w 1594"/>
                <a:gd name="T69" fmla="*/ 2147483647 h 1670"/>
                <a:gd name="T70" fmla="*/ 2147483647 w 1594"/>
                <a:gd name="T71" fmla="*/ 2147483647 h 1670"/>
                <a:gd name="T72" fmla="*/ 2147483647 w 1594"/>
                <a:gd name="T73" fmla="*/ 2147483647 h 1670"/>
                <a:gd name="T74" fmla="*/ 2147483647 w 1594"/>
                <a:gd name="T75" fmla="*/ 2147483647 h 1670"/>
                <a:gd name="T76" fmla="*/ 2147483647 w 1594"/>
                <a:gd name="T77" fmla="*/ 2147483647 h 1670"/>
                <a:gd name="T78" fmla="*/ 2147483647 w 1594"/>
                <a:gd name="T79" fmla="*/ 2147483647 h 1670"/>
                <a:gd name="T80" fmla="*/ 2147483647 w 1594"/>
                <a:gd name="T81" fmla="*/ 2147483647 h 1670"/>
                <a:gd name="T82" fmla="*/ 2147483647 w 1594"/>
                <a:gd name="T83" fmla="*/ 2147483647 h 1670"/>
                <a:gd name="T84" fmla="*/ 2147483647 w 1594"/>
                <a:gd name="T85" fmla="*/ 2147483647 h 1670"/>
                <a:gd name="T86" fmla="*/ 2147483647 w 1594"/>
                <a:gd name="T87" fmla="*/ 2147483647 h 1670"/>
                <a:gd name="T88" fmla="*/ 2147483647 w 1594"/>
                <a:gd name="T89" fmla="*/ 2147483647 h 1670"/>
                <a:gd name="T90" fmla="*/ 2147483647 w 1594"/>
                <a:gd name="T91" fmla="*/ 2147483647 h 1670"/>
                <a:gd name="T92" fmla="*/ 2147483647 w 1594"/>
                <a:gd name="T93" fmla="*/ 2147483647 h 1670"/>
                <a:gd name="T94" fmla="*/ 2147483647 w 1594"/>
                <a:gd name="T95" fmla="*/ 2147483647 h 1670"/>
                <a:gd name="T96" fmla="*/ 2147483647 w 1594"/>
                <a:gd name="T97" fmla="*/ 2147483647 h 1670"/>
                <a:gd name="T98" fmla="*/ 2147483647 w 1594"/>
                <a:gd name="T99" fmla="*/ 2147483647 h 1670"/>
                <a:gd name="T100" fmla="*/ 2147483647 w 1594"/>
                <a:gd name="T101" fmla="*/ 2147483647 h 1670"/>
                <a:gd name="T102" fmla="*/ 2147483647 w 1594"/>
                <a:gd name="T103" fmla="*/ 2147483647 h 1670"/>
                <a:gd name="T104" fmla="*/ 2147483647 w 1594"/>
                <a:gd name="T105" fmla="*/ 2147483647 h 1670"/>
                <a:gd name="T106" fmla="*/ 2147483647 w 1594"/>
                <a:gd name="T107" fmla="*/ 2147483647 h 1670"/>
                <a:gd name="T108" fmla="*/ 2147483647 w 1594"/>
                <a:gd name="T109" fmla="*/ 2147483647 h 1670"/>
                <a:gd name="T110" fmla="*/ 2147483647 w 1594"/>
                <a:gd name="T111" fmla="*/ 2147483647 h 1670"/>
                <a:gd name="T112" fmla="*/ 2147483647 w 1594"/>
                <a:gd name="T113" fmla="*/ 2147483647 h 167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594" h="1670">
                  <a:moveTo>
                    <a:pt x="385" y="0"/>
                  </a:moveTo>
                  <a:lnTo>
                    <a:pt x="400" y="16"/>
                  </a:lnTo>
                  <a:lnTo>
                    <a:pt x="415" y="33"/>
                  </a:lnTo>
                  <a:lnTo>
                    <a:pt x="427" y="48"/>
                  </a:lnTo>
                  <a:lnTo>
                    <a:pt x="437" y="63"/>
                  </a:lnTo>
                  <a:lnTo>
                    <a:pt x="448" y="76"/>
                  </a:lnTo>
                  <a:lnTo>
                    <a:pt x="459" y="90"/>
                  </a:lnTo>
                  <a:lnTo>
                    <a:pt x="464" y="96"/>
                  </a:lnTo>
                  <a:lnTo>
                    <a:pt x="471" y="101"/>
                  </a:lnTo>
                  <a:lnTo>
                    <a:pt x="477" y="107"/>
                  </a:lnTo>
                  <a:lnTo>
                    <a:pt x="485" y="111"/>
                  </a:lnTo>
                  <a:lnTo>
                    <a:pt x="492" y="118"/>
                  </a:lnTo>
                  <a:lnTo>
                    <a:pt x="499" y="126"/>
                  </a:lnTo>
                  <a:lnTo>
                    <a:pt x="506" y="134"/>
                  </a:lnTo>
                  <a:lnTo>
                    <a:pt x="512" y="144"/>
                  </a:lnTo>
                  <a:lnTo>
                    <a:pt x="519" y="153"/>
                  </a:lnTo>
                  <a:lnTo>
                    <a:pt x="523" y="163"/>
                  </a:lnTo>
                  <a:lnTo>
                    <a:pt x="528" y="174"/>
                  </a:lnTo>
                  <a:lnTo>
                    <a:pt x="531" y="185"/>
                  </a:lnTo>
                  <a:lnTo>
                    <a:pt x="485" y="185"/>
                  </a:lnTo>
                  <a:lnTo>
                    <a:pt x="485" y="216"/>
                  </a:lnTo>
                  <a:lnTo>
                    <a:pt x="490" y="229"/>
                  </a:lnTo>
                  <a:lnTo>
                    <a:pt x="497" y="240"/>
                  </a:lnTo>
                  <a:lnTo>
                    <a:pt x="505" y="250"/>
                  </a:lnTo>
                  <a:lnTo>
                    <a:pt x="514" y="257"/>
                  </a:lnTo>
                  <a:lnTo>
                    <a:pt x="523" y="264"/>
                  </a:lnTo>
                  <a:lnTo>
                    <a:pt x="534" y="269"/>
                  </a:lnTo>
                  <a:lnTo>
                    <a:pt x="544" y="274"/>
                  </a:lnTo>
                  <a:lnTo>
                    <a:pt x="556" y="278"/>
                  </a:lnTo>
                  <a:lnTo>
                    <a:pt x="578" y="287"/>
                  </a:lnTo>
                  <a:lnTo>
                    <a:pt x="600" y="296"/>
                  </a:lnTo>
                  <a:lnTo>
                    <a:pt x="610" y="302"/>
                  </a:lnTo>
                  <a:lnTo>
                    <a:pt x="620" y="310"/>
                  </a:lnTo>
                  <a:lnTo>
                    <a:pt x="629" y="318"/>
                  </a:lnTo>
                  <a:lnTo>
                    <a:pt x="638" y="327"/>
                  </a:lnTo>
                  <a:lnTo>
                    <a:pt x="631" y="420"/>
                  </a:lnTo>
                  <a:lnTo>
                    <a:pt x="643" y="429"/>
                  </a:lnTo>
                  <a:lnTo>
                    <a:pt x="660" y="440"/>
                  </a:lnTo>
                  <a:lnTo>
                    <a:pt x="679" y="450"/>
                  </a:lnTo>
                  <a:lnTo>
                    <a:pt x="701" y="459"/>
                  </a:lnTo>
                  <a:lnTo>
                    <a:pt x="723" y="468"/>
                  </a:lnTo>
                  <a:lnTo>
                    <a:pt x="744" y="475"/>
                  </a:lnTo>
                  <a:lnTo>
                    <a:pt x="753" y="478"/>
                  </a:lnTo>
                  <a:lnTo>
                    <a:pt x="762" y="480"/>
                  </a:lnTo>
                  <a:lnTo>
                    <a:pt x="770" y="481"/>
                  </a:lnTo>
                  <a:lnTo>
                    <a:pt x="777" y="481"/>
                  </a:lnTo>
                  <a:lnTo>
                    <a:pt x="779" y="488"/>
                  </a:lnTo>
                  <a:lnTo>
                    <a:pt x="784" y="494"/>
                  </a:lnTo>
                  <a:lnTo>
                    <a:pt x="789" y="497"/>
                  </a:lnTo>
                  <a:lnTo>
                    <a:pt x="795" y="499"/>
                  </a:lnTo>
                  <a:lnTo>
                    <a:pt x="800" y="501"/>
                  </a:lnTo>
                  <a:lnTo>
                    <a:pt x="807" y="501"/>
                  </a:lnTo>
                  <a:lnTo>
                    <a:pt x="814" y="500"/>
                  </a:lnTo>
                  <a:lnTo>
                    <a:pt x="822" y="499"/>
                  </a:lnTo>
                  <a:lnTo>
                    <a:pt x="836" y="496"/>
                  </a:lnTo>
                  <a:lnTo>
                    <a:pt x="852" y="492"/>
                  </a:lnTo>
                  <a:lnTo>
                    <a:pt x="858" y="492"/>
                  </a:lnTo>
                  <a:lnTo>
                    <a:pt x="865" y="491"/>
                  </a:lnTo>
                  <a:lnTo>
                    <a:pt x="871" y="492"/>
                  </a:lnTo>
                  <a:lnTo>
                    <a:pt x="877" y="493"/>
                  </a:lnTo>
                  <a:lnTo>
                    <a:pt x="886" y="499"/>
                  </a:lnTo>
                  <a:lnTo>
                    <a:pt x="892" y="504"/>
                  </a:lnTo>
                  <a:lnTo>
                    <a:pt x="898" y="511"/>
                  </a:lnTo>
                  <a:lnTo>
                    <a:pt x="903" y="517"/>
                  </a:lnTo>
                  <a:lnTo>
                    <a:pt x="908" y="523"/>
                  </a:lnTo>
                  <a:lnTo>
                    <a:pt x="914" y="529"/>
                  </a:lnTo>
                  <a:lnTo>
                    <a:pt x="918" y="532"/>
                  </a:lnTo>
                  <a:lnTo>
                    <a:pt x="921" y="534"/>
                  </a:lnTo>
                  <a:lnTo>
                    <a:pt x="925" y="536"/>
                  </a:lnTo>
                  <a:lnTo>
                    <a:pt x="930" y="537"/>
                  </a:lnTo>
                  <a:lnTo>
                    <a:pt x="946" y="540"/>
                  </a:lnTo>
                  <a:lnTo>
                    <a:pt x="968" y="546"/>
                  </a:lnTo>
                  <a:lnTo>
                    <a:pt x="993" y="552"/>
                  </a:lnTo>
                  <a:lnTo>
                    <a:pt x="1021" y="559"/>
                  </a:lnTo>
                  <a:lnTo>
                    <a:pt x="1047" y="564"/>
                  </a:lnTo>
                  <a:lnTo>
                    <a:pt x="1071" y="568"/>
                  </a:lnTo>
                  <a:lnTo>
                    <a:pt x="1082" y="569"/>
                  </a:lnTo>
                  <a:lnTo>
                    <a:pt x="1090" y="570"/>
                  </a:lnTo>
                  <a:lnTo>
                    <a:pt x="1098" y="569"/>
                  </a:lnTo>
                  <a:lnTo>
                    <a:pt x="1102" y="567"/>
                  </a:lnTo>
                  <a:lnTo>
                    <a:pt x="1098" y="560"/>
                  </a:lnTo>
                  <a:lnTo>
                    <a:pt x="1093" y="552"/>
                  </a:lnTo>
                  <a:lnTo>
                    <a:pt x="1090" y="544"/>
                  </a:lnTo>
                  <a:lnTo>
                    <a:pt x="1088" y="535"/>
                  </a:lnTo>
                  <a:lnTo>
                    <a:pt x="1083" y="520"/>
                  </a:lnTo>
                  <a:lnTo>
                    <a:pt x="1082" y="512"/>
                  </a:lnTo>
                  <a:lnTo>
                    <a:pt x="1082" y="481"/>
                  </a:lnTo>
                  <a:lnTo>
                    <a:pt x="1082" y="450"/>
                  </a:lnTo>
                  <a:lnTo>
                    <a:pt x="1115" y="450"/>
                  </a:lnTo>
                  <a:lnTo>
                    <a:pt x="1121" y="461"/>
                  </a:lnTo>
                  <a:lnTo>
                    <a:pt x="1125" y="468"/>
                  </a:lnTo>
                  <a:lnTo>
                    <a:pt x="1131" y="474"/>
                  </a:lnTo>
                  <a:lnTo>
                    <a:pt x="1136" y="481"/>
                  </a:lnTo>
                  <a:lnTo>
                    <a:pt x="1135" y="497"/>
                  </a:lnTo>
                  <a:lnTo>
                    <a:pt x="1132" y="507"/>
                  </a:lnTo>
                  <a:lnTo>
                    <a:pt x="1130" y="515"/>
                  </a:lnTo>
                  <a:lnTo>
                    <a:pt x="1128" y="524"/>
                  </a:lnTo>
                  <a:lnTo>
                    <a:pt x="1149" y="530"/>
                  </a:lnTo>
                  <a:lnTo>
                    <a:pt x="1169" y="536"/>
                  </a:lnTo>
                  <a:lnTo>
                    <a:pt x="1179" y="539"/>
                  </a:lnTo>
                  <a:lnTo>
                    <a:pt x="1189" y="541"/>
                  </a:lnTo>
                  <a:lnTo>
                    <a:pt x="1199" y="542"/>
                  </a:lnTo>
                  <a:lnTo>
                    <a:pt x="1209" y="543"/>
                  </a:lnTo>
                  <a:lnTo>
                    <a:pt x="1210" y="547"/>
                  </a:lnTo>
                  <a:lnTo>
                    <a:pt x="1212" y="551"/>
                  </a:lnTo>
                  <a:lnTo>
                    <a:pt x="1215" y="554"/>
                  </a:lnTo>
                  <a:lnTo>
                    <a:pt x="1220" y="557"/>
                  </a:lnTo>
                  <a:lnTo>
                    <a:pt x="1228" y="560"/>
                  </a:lnTo>
                  <a:lnTo>
                    <a:pt x="1235" y="561"/>
                  </a:lnTo>
                  <a:lnTo>
                    <a:pt x="1243" y="561"/>
                  </a:lnTo>
                  <a:lnTo>
                    <a:pt x="1249" y="559"/>
                  </a:lnTo>
                  <a:lnTo>
                    <a:pt x="1256" y="556"/>
                  </a:lnTo>
                  <a:lnTo>
                    <a:pt x="1261" y="553"/>
                  </a:lnTo>
                  <a:lnTo>
                    <a:pt x="1267" y="549"/>
                  </a:lnTo>
                  <a:lnTo>
                    <a:pt x="1272" y="544"/>
                  </a:lnTo>
                  <a:lnTo>
                    <a:pt x="1277" y="539"/>
                  </a:lnTo>
                  <a:lnTo>
                    <a:pt x="1281" y="534"/>
                  </a:lnTo>
                  <a:lnTo>
                    <a:pt x="1289" y="521"/>
                  </a:lnTo>
                  <a:lnTo>
                    <a:pt x="1294" y="509"/>
                  </a:lnTo>
                  <a:lnTo>
                    <a:pt x="1299" y="498"/>
                  </a:lnTo>
                  <a:lnTo>
                    <a:pt x="1302" y="487"/>
                  </a:lnTo>
                  <a:lnTo>
                    <a:pt x="1312" y="476"/>
                  </a:lnTo>
                  <a:lnTo>
                    <a:pt x="1322" y="465"/>
                  </a:lnTo>
                  <a:lnTo>
                    <a:pt x="1333" y="456"/>
                  </a:lnTo>
                  <a:lnTo>
                    <a:pt x="1344" y="446"/>
                  </a:lnTo>
                  <a:lnTo>
                    <a:pt x="1356" y="438"/>
                  </a:lnTo>
                  <a:lnTo>
                    <a:pt x="1367" y="430"/>
                  </a:lnTo>
                  <a:lnTo>
                    <a:pt x="1379" y="423"/>
                  </a:lnTo>
                  <a:lnTo>
                    <a:pt x="1391" y="416"/>
                  </a:lnTo>
                  <a:lnTo>
                    <a:pt x="1404" y="409"/>
                  </a:lnTo>
                  <a:lnTo>
                    <a:pt x="1417" y="403"/>
                  </a:lnTo>
                  <a:lnTo>
                    <a:pt x="1430" y="398"/>
                  </a:lnTo>
                  <a:lnTo>
                    <a:pt x="1444" y="393"/>
                  </a:lnTo>
                  <a:lnTo>
                    <a:pt x="1472" y="384"/>
                  </a:lnTo>
                  <a:lnTo>
                    <a:pt x="1501" y="377"/>
                  </a:lnTo>
                  <a:lnTo>
                    <a:pt x="1507" y="385"/>
                  </a:lnTo>
                  <a:lnTo>
                    <a:pt x="1515" y="395"/>
                  </a:lnTo>
                  <a:lnTo>
                    <a:pt x="1526" y="406"/>
                  </a:lnTo>
                  <a:lnTo>
                    <a:pt x="1537" y="418"/>
                  </a:lnTo>
                  <a:lnTo>
                    <a:pt x="1549" y="428"/>
                  </a:lnTo>
                  <a:lnTo>
                    <a:pt x="1562" y="436"/>
                  </a:lnTo>
                  <a:lnTo>
                    <a:pt x="1568" y="440"/>
                  </a:lnTo>
                  <a:lnTo>
                    <a:pt x="1574" y="442"/>
                  </a:lnTo>
                  <a:lnTo>
                    <a:pt x="1581" y="444"/>
                  </a:lnTo>
                  <a:lnTo>
                    <a:pt x="1587" y="444"/>
                  </a:lnTo>
                  <a:lnTo>
                    <a:pt x="1594" y="432"/>
                  </a:lnTo>
                  <a:lnTo>
                    <a:pt x="1590" y="453"/>
                  </a:lnTo>
                  <a:lnTo>
                    <a:pt x="1585" y="477"/>
                  </a:lnTo>
                  <a:lnTo>
                    <a:pt x="1583" y="488"/>
                  </a:lnTo>
                  <a:lnTo>
                    <a:pt x="1579" y="498"/>
                  </a:lnTo>
                  <a:lnTo>
                    <a:pt x="1576" y="502"/>
                  </a:lnTo>
                  <a:lnTo>
                    <a:pt x="1574" y="506"/>
                  </a:lnTo>
                  <a:lnTo>
                    <a:pt x="1571" y="509"/>
                  </a:lnTo>
                  <a:lnTo>
                    <a:pt x="1568" y="512"/>
                  </a:lnTo>
                  <a:lnTo>
                    <a:pt x="1554" y="515"/>
                  </a:lnTo>
                  <a:lnTo>
                    <a:pt x="1531" y="523"/>
                  </a:lnTo>
                  <a:lnTo>
                    <a:pt x="1520" y="530"/>
                  </a:lnTo>
                  <a:lnTo>
                    <a:pt x="1511" y="536"/>
                  </a:lnTo>
                  <a:lnTo>
                    <a:pt x="1506" y="539"/>
                  </a:lnTo>
                  <a:lnTo>
                    <a:pt x="1504" y="542"/>
                  </a:lnTo>
                  <a:lnTo>
                    <a:pt x="1502" y="546"/>
                  </a:lnTo>
                  <a:lnTo>
                    <a:pt x="1501" y="549"/>
                  </a:lnTo>
                  <a:lnTo>
                    <a:pt x="1502" y="584"/>
                  </a:lnTo>
                  <a:lnTo>
                    <a:pt x="1501" y="624"/>
                  </a:lnTo>
                  <a:lnTo>
                    <a:pt x="1498" y="634"/>
                  </a:lnTo>
                  <a:lnTo>
                    <a:pt x="1497" y="645"/>
                  </a:lnTo>
                  <a:lnTo>
                    <a:pt x="1495" y="654"/>
                  </a:lnTo>
                  <a:lnTo>
                    <a:pt x="1493" y="663"/>
                  </a:lnTo>
                  <a:lnTo>
                    <a:pt x="1490" y="671"/>
                  </a:lnTo>
                  <a:lnTo>
                    <a:pt x="1485" y="679"/>
                  </a:lnTo>
                  <a:lnTo>
                    <a:pt x="1480" y="685"/>
                  </a:lnTo>
                  <a:lnTo>
                    <a:pt x="1474" y="690"/>
                  </a:lnTo>
                  <a:lnTo>
                    <a:pt x="1471" y="693"/>
                  </a:lnTo>
                  <a:lnTo>
                    <a:pt x="1464" y="694"/>
                  </a:lnTo>
                  <a:lnTo>
                    <a:pt x="1457" y="695"/>
                  </a:lnTo>
                  <a:lnTo>
                    <a:pt x="1449" y="696"/>
                  </a:lnTo>
                  <a:lnTo>
                    <a:pt x="1441" y="697"/>
                  </a:lnTo>
                  <a:lnTo>
                    <a:pt x="1434" y="700"/>
                  </a:lnTo>
                  <a:lnTo>
                    <a:pt x="1431" y="701"/>
                  </a:lnTo>
                  <a:lnTo>
                    <a:pt x="1429" y="704"/>
                  </a:lnTo>
                  <a:lnTo>
                    <a:pt x="1428" y="706"/>
                  </a:lnTo>
                  <a:lnTo>
                    <a:pt x="1428" y="709"/>
                  </a:lnTo>
                  <a:lnTo>
                    <a:pt x="1427" y="721"/>
                  </a:lnTo>
                  <a:lnTo>
                    <a:pt x="1427" y="735"/>
                  </a:lnTo>
                  <a:lnTo>
                    <a:pt x="1425" y="750"/>
                  </a:lnTo>
                  <a:lnTo>
                    <a:pt x="1423" y="764"/>
                  </a:lnTo>
                  <a:lnTo>
                    <a:pt x="1420" y="778"/>
                  </a:lnTo>
                  <a:lnTo>
                    <a:pt x="1417" y="791"/>
                  </a:lnTo>
                  <a:lnTo>
                    <a:pt x="1413" y="803"/>
                  </a:lnTo>
                  <a:lnTo>
                    <a:pt x="1408" y="814"/>
                  </a:lnTo>
                  <a:lnTo>
                    <a:pt x="1361" y="733"/>
                  </a:lnTo>
                  <a:lnTo>
                    <a:pt x="1359" y="737"/>
                  </a:lnTo>
                  <a:lnTo>
                    <a:pt x="1354" y="746"/>
                  </a:lnTo>
                  <a:lnTo>
                    <a:pt x="1349" y="751"/>
                  </a:lnTo>
                  <a:lnTo>
                    <a:pt x="1345" y="755"/>
                  </a:lnTo>
                  <a:lnTo>
                    <a:pt x="1340" y="758"/>
                  </a:lnTo>
                  <a:lnTo>
                    <a:pt x="1335" y="759"/>
                  </a:lnTo>
                  <a:lnTo>
                    <a:pt x="1329" y="758"/>
                  </a:lnTo>
                  <a:lnTo>
                    <a:pt x="1325" y="757"/>
                  </a:lnTo>
                  <a:lnTo>
                    <a:pt x="1321" y="754"/>
                  </a:lnTo>
                  <a:lnTo>
                    <a:pt x="1316" y="751"/>
                  </a:lnTo>
                  <a:lnTo>
                    <a:pt x="1313" y="746"/>
                  </a:lnTo>
                  <a:lnTo>
                    <a:pt x="1311" y="742"/>
                  </a:lnTo>
                  <a:lnTo>
                    <a:pt x="1308" y="738"/>
                  </a:lnTo>
                  <a:lnTo>
                    <a:pt x="1308" y="733"/>
                  </a:lnTo>
                  <a:lnTo>
                    <a:pt x="1308" y="727"/>
                  </a:lnTo>
                  <a:lnTo>
                    <a:pt x="1311" y="721"/>
                  </a:lnTo>
                  <a:lnTo>
                    <a:pt x="1313" y="715"/>
                  </a:lnTo>
                  <a:lnTo>
                    <a:pt x="1315" y="709"/>
                  </a:lnTo>
                  <a:lnTo>
                    <a:pt x="1323" y="698"/>
                  </a:lnTo>
                  <a:lnTo>
                    <a:pt x="1332" y="687"/>
                  </a:lnTo>
                  <a:lnTo>
                    <a:pt x="1340" y="677"/>
                  </a:lnTo>
                  <a:lnTo>
                    <a:pt x="1348" y="666"/>
                  </a:lnTo>
                  <a:lnTo>
                    <a:pt x="1350" y="660"/>
                  </a:lnTo>
                  <a:lnTo>
                    <a:pt x="1352" y="655"/>
                  </a:lnTo>
                  <a:lnTo>
                    <a:pt x="1355" y="648"/>
                  </a:lnTo>
                  <a:lnTo>
                    <a:pt x="1355" y="642"/>
                  </a:lnTo>
                  <a:lnTo>
                    <a:pt x="1235" y="642"/>
                  </a:lnTo>
                  <a:lnTo>
                    <a:pt x="1231" y="641"/>
                  </a:lnTo>
                  <a:lnTo>
                    <a:pt x="1225" y="638"/>
                  </a:lnTo>
                  <a:lnTo>
                    <a:pt x="1221" y="632"/>
                  </a:lnTo>
                  <a:lnTo>
                    <a:pt x="1217" y="626"/>
                  </a:lnTo>
                  <a:lnTo>
                    <a:pt x="1214" y="618"/>
                  </a:lnTo>
                  <a:lnTo>
                    <a:pt x="1211" y="610"/>
                  </a:lnTo>
                  <a:lnTo>
                    <a:pt x="1210" y="601"/>
                  </a:lnTo>
                  <a:lnTo>
                    <a:pt x="1209" y="592"/>
                  </a:lnTo>
                  <a:lnTo>
                    <a:pt x="1203" y="592"/>
                  </a:lnTo>
                  <a:lnTo>
                    <a:pt x="1198" y="591"/>
                  </a:lnTo>
                  <a:lnTo>
                    <a:pt x="1192" y="590"/>
                  </a:lnTo>
                  <a:lnTo>
                    <a:pt x="1187" y="588"/>
                  </a:lnTo>
                  <a:lnTo>
                    <a:pt x="1182" y="585"/>
                  </a:lnTo>
                  <a:lnTo>
                    <a:pt x="1179" y="582"/>
                  </a:lnTo>
                  <a:lnTo>
                    <a:pt x="1177" y="577"/>
                  </a:lnTo>
                  <a:lnTo>
                    <a:pt x="1176" y="573"/>
                  </a:lnTo>
                  <a:lnTo>
                    <a:pt x="1167" y="573"/>
                  </a:lnTo>
                  <a:lnTo>
                    <a:pt x="1159" y="573"/>
                  </a:lnTo>
                  <a:lnTo>
                    <a:pt x="1151" y="573"/>
                  </a:lnTo>
                  <a:lnTo>
                    <a:pt x="1143" y="573"/>
                  </a:lnTo>
                  <a:lnTo>
                    <a:pt x="1136" y="574"/>
                  </a:lnTo>
                  <a:lnTo>
                    <a:pt x="1131" y="575"/>
                  </a:lnTo>
                  <a:lnTo>
                    <a:pt x="1124" y="578"/>
                  </a:lnTo>
                  <a:lnTo>
                    <a:pt x="1117" y="582"/>
                  </a:lnTo>
                  <a:lnTo>
                    <a:pt x="1112" y="587"/>
                  </a:lnTo>
                  <a:lnTo>
                    <a:pt x="1106" y="592"/>
                  </a:lnTo>
                  <a:lnTo>
                    <a:pt x="1103" y="598"/>
                  </a:lnTo>
                  <a:lnTo>
                    <a:pt x="1102" y="604"/>
                  </a:lnTo>
                  <a:lnTo>
                    <a:pt x="1104" y="608"/>
                  </a:lnTo>
                  <a:lnTo>
                    <a:pt x="1110" y="613"/>
                  </a:lnTo>
                  <a:lnTo>
                    <a:pt x="1117" y="619"/>
                  </a:lnTo>
                  <a:lnTo>
                    <a:pt x="1127" y="625"/>
                  </a:lnTo>
                  <a:lnTo>
                    <a:pt x="1137" y="631"/>
                  </a:lnTo>
                  <a:lnTo>
                    <a:pt x="1147" y="636"/>
                  </a:lnTo>
                  <a:lnTo>
                    <a:pt x="1156" y="640"/>
                  </a:lnTo>
                  <a:lnTo>
                    <a:pt x="1162" y="642"/>
                  </a:lnTo>
                  <a:lnTo>
                    <a:pt x="1149" y="652"/>
                  </a:lnTo>
                  <a:lnTo>
                    <a:pt x="1134" y="664"/>
                  </a:lnTo>
                  <a:lnTo>
                    <a:pt x="1127" y="670"/>
                  </a:lnTo>
                  <a:lnTo>
                    <a:pt x="1121" y="677"/>
                  </a:lnTo>
                  <a:lnTo>
                    <a:pt x="1119" y="680"/>
                  </a:lnTo>
                  <a:lnTo>
                    <a:pt x="1117" y="683"/>
                  </a:lnTo>
                  <a:lnTo>
                    <a:pt x="1116" y="687"/>
                  </a:lnTo>
                  <a:lnTo>
                    <a:pt x="1115" y="690"/>
                  </a:lnTo>
                  <a:lnTo>
                    <a:pt x="1116" y="695"/>
                  </a:lnTo>
                  <a:lnTo>
                    <a:pt x="1117" y="698"/>
                  </a:lnTo>
                  <a:lnTo>
                    <a:pt x="1120" y="702"/>
                  </a:lnTo>
                  <a:lnTo>
                    <a:pt x="1122" y="706"/>
                  </a:lnTo>
                  <a:lnTo>
                    <a:pt x="1130" y="714"/>
                  </a:lnTo>
                  <a:lnTo>
                    <a:pt x="1139" y="722"/>
                  </a:lnTo>
                  <a:lnTo>
                    <a:pt x="1149" y="729"/>
                  </a:lnTo>
                  <a:lnTo>
                    <a:pt x="1160" y="735"/>
                  </a:lnTo>
                  <a:lnTo>
                    <a:pt x="1166" y="737"/>
                  </a:lnTo>
                  <a:lnTo>
                    <a:pt x="1171" y="738"/>
                  </a:lnTo>
                  <a:lnTo>
                    <a:pt x="1177" y="739"/>
                  </a:lnTo>
                  <a:lnTo>
                    <a:pt x="1182" y="740"/>
                  </a:lnTo>
                  <a:lnTo>
                    <a:pt x="1209" y="844"/>
                  </a:lnTo>
                  <a:lnTo>
                    <a:pt x="1194" y="844"/>
                  </a:lnTo>
                  <a:lnTo>
                    <a:pt x="1180" y="844"/>
                  </a:lnTo>
                  <a:lnTo>
                    <a:pt x="1167" y="844"/>
                  </a:lnTo>
                  <a:lnTo>
                    <a:pt x="1156" y="844"/>
                  </a:lnTo>
                  <a:lnTo>
                    <a:pt x="1149" y="843"/>
                  </a:lnTo>
                  <a:lnTo>
                    <a:pt x="1142" y="838"/>
                  </a:lnTo>
                  <a:lnTo>
                    <a:pt x="1137" y="836"/>
                  </a:lnTo>
                  <a:lnTo>
                    <a:pt x="1132" y="834"/>
                  </a:lnTo>
                  <a:lnTo>
                    <a:pt x="1127" y="833"/>
                  </a:lnTo>
                  <a:lnTo>
                    <a:pt x="1122" y="832"/>
                  </a:lnTo>
                  <a:lnTo>
                    <a:pt x="1117" y="834"/>
                  </a:lnTo>
                  <a:lnTo>
                    <a:pt x="1109" y="839"/>
                  </a:lnTo>
                  <a:lnTo>
                    <a:pt x="1099" y="846"/>
                  </a:lnTo>
                  <a:lnTo>
                    <a:pt x="1087" y="854"/>
                  </a:lnTo>
                  <a:lnTo>
                    <a:pt x="1075" y="864"/>
                  </a:lnTo>
                  <a:lnTo>
                    <a:pt x="1065" y="872"/>
                  </a:lnTo>
                  <a:lnTo>
                    <a:pt x="1058" y="878"/>
                  </a:lnTo>
                  <a:lnTo>
                    <a:pt x="1056" y="882"/>
                  </a:lnTo>
                  <a:lnTo>
                    <a:pt x="1076" y="894"/>
                  </a:lnTo>
                  <a:lnTo>
                    <a:pt x="1075" y="900"/>
                  </a:lnTo>
                  <a:lnTo>
                    <a:pt x="1072" y="907"/>
                  </a:lnTo>
                  <a:lnTo>
                    <a:pt x="1069" y="912"/>
                  </a:lnTo>
                  <a:lnTo>
                    <a:pt x="1066" y="919"/>
                  </a:lnTo>
                  <a:lnTo>
                    <a:pt x="1058" y="928"/>
                  </a:lnTo>
                  <a:lnTo>
                    <a:pt x="1049" y="937"/>
                  </a:lnTo>
                  <a:lnTo>
                    <a:pt x="1039" y="945"/>
                  </a:lnTo>
                  <a:lnTo>
                    <a:pt x="1027" y="952"/>
                  </a:lnTo>
                  <a:lnTo>
                    <a:pt x="1016" y="958"/>
                  </a:lnTo>
                  <a:lnTo>
                    <a:pt x="1004" y="964"/>
                  </a:lnTo>
                  <a:lnTo>
                    <a:pt x="992" y="972"/>
                  </a:lnTo>
                  <a:lnTo>
                    <a:pt x="981" y="978"/>
                  </a:lnTo>
                  <a:lnTo>
                    <a:pt x="971" y="985"/>
                  </a:lnTo>
                  <a:lnTo>
                    <a:pt x="962" y="993"/>
                  </a:lnTo>
                  <a:lnTo>
                    <a:pt x="957" y="997"/>
                  </a:lnTo>
                  <a:lnTo>
                    <a:pt x="954" y="1001"/>
                  </a:lnTo>
                  <a:lnTo>
                    <a:pt x="951" y="1006"/>
                  </a:lnTo>
                  <a:lnTo>
                    <a:pt x="948" y="1011"/>
                  </a:lnTo>
                  <a:lnTo>
                    <a:pt x="946" y="1017"/>
                  </a:lnTo>
                  <a:lnTo>
                    <a:pt x="944" y="1022"/>
                  </a:lnTo>
                  <a:lnTo>
                    <a:pt x="943" y="1029"/>
                  </a:lnTo>
                  <a:lnTo>
                    <a:pt x="943" y="1036"/>
                  </a:lnTo>
                  <a:lnTo>
                    <a:pt x="934" y="1039"/>
                  </a:lnTo>
                  <a:lnTo>
                    <a:pt x="926" y="1042"/>
                  </a:lnTo>
                  <a:lnTo>
                    <a:pt x="919" y="1046"/>
                  </a:lnTo>
                  <a:lnTo>
                    <a:pt x="912" y="1050"/>
                  </a:lnTo>
                  <a:lnTo>
                    <a:pt x="898" y="1060"/>
                  </a:lnTo>
                  <a:lnTo>
                    <a:pt x="886" y="1072"/>
                  </a:lnTo>
                  <a:lnTo>
                    <a:pt x="864" y="1099"/>
                  </a:lnTo>
                  <a:lnTo>
                    <a:pt x="843" y="1128"/>
                  </a:lnTo>
                  <a:lnTo>
                    <a:pt x="832" y="1143"/>
                  </a:lnTo>
                  <a:lnTo>
                    <a:pt x="821" y="1156"/>
                  </a:lnTo>
                  <a:lnTo>
                    <a:pt x="809" y="1168"/>
                  </a:lnTo>
                  <a:lnTo>
                    <a:pt x="796" y="1179"/>
                  </a:lnTo>
                  <a:lnTo>
                    <a:pt x="788" y="1184"/>
                  </a:lnTo>
                  <a:lnTo>
                    <a:pt x="780" y="1188"/>
                  </a:lnTo>
                  <a:lnTo>
                    <a:pt x="773" y="1192"/>
                  </a:lnTo>
                  <a:lnTo>
                    <a:pt x="764" y="1196"/>
                  </a:lnTo>
                  <a:lnTo>
                    <a:pt x="754" y="1199"/>
                  </a:lnTo>
                  <a:lnTo>
                    <a:pt x="745" y="1201"/>
                  </a:lnTo>
                  <a:lnTo>
                    <a:pt x="734" y="1202"/>
                  </a:lnTo>
                  <a:lnTo>
                    <a:pt x="723" y="1202"/>
                  </a:lnTo>
                  <a:lnTo>
                    <a:pt x="723" y="1211"/>
                  </a:lnTo>
                  <a:lnTo>
                    <a:pt x="723" y="1220"/>
                  </a:lnTo>
                  <a:lnTo>
                    <a:pt x="723" y="1227"/>
                  </a:lnTo>
                  <a:lnTo>
                    <a:pt x="723" y="1233"/>
                  </a:lnTo>
                  <a:lnTo>
                    <a:pt x="723" y="1244"/>
                  </a:lnTo>
                  <a:lnTo>
                    <a:pt x="723" y="1261"/>
                  </a:lnTo>
                  <a:lnTo>
                    <a:pt x="723" y="1279"/>
                  </a:lnTo>
                  <a:lnTo>
                    <a:pt x="725" y="1298"/>
                  </a:lnTo>
                  <a:lnTo>
                    <a:pt x="727" y="1308"/>
                  </a:lnTo>
                  <a:lnTo>
                    <a:pt x="729" y="1317"/>
                  </a:lnTo>
                  <a:lnTo>
                    <a:pt x="731" y="1325"/>
                  </a:lnTo>
                  <a:lnTo>
                    <a:pt x="735" y="1332"/>
                  </a:lnTo>
                  <a:lnTo>
                    <a:pt x="739" y="1339"/>
                  </a:lnTo>
                  <a:lnTo>
                    <a:pt x="744" y="1344"/>
                  </a:lnTo>
                  <a:lnTo>
                    <a:pt x="750" y="1348"/>
                  </a:lnTo>
                  <a:lnTo>
                    <a:pt x="757" y="1350"/>
                  </a:lnTo>
                  <a:lnTo>
                    <a:pt x="751" y="1366"/>
                  </a:lnTo>
                  <a:lnTo>
                    <a:pt x="744" y="1380"/>
                  </a:lnTo>
                  <a:lnTo>
                    <a:pt x="736" y="1393"/>
                  </a:lnTo>
                  <a:lnTo>
                    <a:pt x="729" y="1405"/>
                  </a:lnTo>
                  <a:lnTo>
                    <a:pt x="721" y="1419"/>
                  </a:lnTo>
                  <a:lnTo>
                    <a:pt x="716" y="1432"/>
                  </a:lnTo>
                  <a:lnTo>
                    <a:pt x="713" y="1438"/>
                  </a:lnTo>
                  <a:lnTo>
                    <a:pt x="712" y="1445"/>
                  </a:lnTo>
                  <a:lnTo>
                    <a:pt x="711" y="1453"/>
                  </a:lnTo>
                  <a:lnTo>
                    <a:pt x="710" y="1460"/>
                  </a:lnTo>
                  <a:lnTo>
                    <a:pt x="711" y="1463"/>
                  </a:lnTo>
                  <a:lnTo>
                    <a:pt x="712" y="1465"/>
                  </a:lnTo>
                  <a:lnTo>
                    <a:pt x="714" y="1467"/>
                  </a:lnTo>
                  <a:lnTo>
                    <a:pt x="718" y="1469"/>
                  </a:lnTo>
                  <a:lnTo>
                    <a:pt x="724" y="1473"/>
                  </a:lnTo>
                  <a:lnTo>
                    <a:pt x="730" y="1474"/>
                  </a:lnTo>
                  <a:lnTo>
                    <a:pt x="730" y="1510"/>
                  </a:lnTo>
                  <a:lnTo>
                    <a:pt x="722" y="1524"/>
                  </a:lnTo>
                  <a:lnTo>
                    <a:pt x="716" y="1539"/>
                  </a:lnTo>
                  <a:lnTo>
                    <a:pt x="711" y="1545"/>
                  </a:lnTo>
                  <a:lnTo>
                    <a:pt x="706" y="1549"/>
                  </a:lnTo>
                  <a:lnTo>
                    <a:pt x="702" y="1551"/>
                  </a:lnTo>
                  <a:lnTo>
                    <a:pt x="699" y="1552"/>
                  </a:lnTo>
                  <a:lnTo>
                    <a:pt x="695" y="1553"/>
                  </a:lnTo>
                  <a:lnTo>
                    <a:pt x="690" y="1553"/>
                  </a:lnTo>
                  <a:lnTo>
                    <a:pt x="690" y="1561"/>
                  </a:lnTo>
                  <a:lnTo>
                    <a:pt x="691" y="1571"/>
                  </a:lnTo>
                  <a:lnTo>
                    <a:pt x="693" y="1576"/>
                  </a:lnTo>
                  <a:lnTo>
                    <a:pt x="694" y="1580"/>
                  </a:lnTo>
                  <a:lnTo>
                    <a:pt x="695" y="1583"/>
                  </a:lnTo>
                  <a:lnTo>
                    <a:pt x="697" y="1584"/>
                  </a:lnTo>
                  <a:lnTo>
                    <a:pt x="671" y="1605"/>
                  </a:lnTo>
                  <a:lnTo>
                    <a:pt x="649" y="1622"/>
                  </a:lnTo>
                  <a:lnTo>
                    <a:pt x="639" y="1632"/>
                  </a:lnTo>
                  <a:lnTo>
                    <a:pt x="630" y="1643"/>
                  </a:lnTo>
                  <a:lnTo>
                    <a:pt x="620" y="1656"/>
                  </a:lnTo>
                  <a:lnTo>
                    <a:pt x="611" y="1670"/>
                  </a:lnTo>
                  <a:lnTo>
                    <a:pt x="595" y="1663"/>
                  </a:lnTo>
                  <a:lnTo>
                    <a:pt x="584" y="1656"/>
                  </a:lnTo>
                  <a:lnTo>
                    <a:pt x="575" y="1649"/>
                  </a:lnTo>
                  <a:lnTo>
                    <a:pt x="568" y="1641"/>
                  </a:lnTo>
                  <a:lnTo>
                    <a:pt x="563" y="1631"/>
                  </a:lnTo>
                  <a:lnTo>
                    <a:pt x="560" y="1621"/>
                  </a:lnTo>
                  <a:lnTo>
                    <a:pt x="555" y="1609"/>
                  </a:lnTo>
                  <a:lnTo>
                    <a:pt x="551" y="1597"/>
                  </a:lnTo>
                  <a:lnTo>
                    <a:pt x="542" y="1574"/>
                  </a:lnTo>
                  <a:lnTo>
                    <a:pt x="530" y="1552"/>
                  </a:lnTo>
                  <a:lnTo>
                    <a:pt x="516" y="1529"/>
                  </a:lnTo>
                  <a:lnTo>
                    <a:pt x="501" y="1505"/>
                  </a:lnTo>
                  <a:lnTo>
                    <a:pt x="486" y="1483"/>
                  </a:lnTo>
                  <a:lnTo>
                    <a:pt x="473" y="1461"/>
                  </a:lnTo>
                  <a:lnTo>
                    <a:pt x="461" y="1441"/>
                  </a:lnTo>
                  <a:lnTo>
                    <a:pt x="451" y="1424"/>
                  </a:lnTo>
                  <a:lnTo>
                    <a:pt x="442" y="1405"/>
                  </a:lnTo>
                  <a:lnTo>
                    <a:pt x="436" y="1388"/>
                  </a:lnTo>
                  <a:lnTo>
                    <a:pt x="430" y="1370"/>
                  </a:lnTo>
                  <a:lnTo>
                    <a:pt x="425" y="1352"/>
                  </a:lnTo>
                  <a:lnTo>
                    <a:pt x="419" y="1334"/>
                  </a:lnTo>
                  <a:lnTo>
                    <a:pt x="414" y="1316"/>
                  </a:lnTo>
                  <a:lnTo>
                    <a:pt x="407" y="1296"/>
                  </a:lnTo>
                  <a:lnTo>
                    <a:pt x="398" y="1276"/>
                  </a:lnTo>
                  <a:lnTo>
                    <a:pt x="376" y="1244"/>
                  </a:lnTo>
                  <a:lnTo>
                    <a:pt x="352" y="1214"/>
                  </a:lnTo>
                  <a:lnTo>
                    <a:pt x="341" y="1200"/>
                  </a:lnTo>
                  <a:lnTo>
                    <a:pt x="330" y="1184"/>
                  </a:lnTo>
                  <a:lnTo>
                    <a:pt x="320" y="1169"/>
                  </a:lnTo>
                  <a:lnTo>
                    <a:pt x="312" y="1153"/>
                  </a:lnTo>
                  <a:lnTo>
                    <a:pt x="301" y="1114"/>
                  </a:lnTo>
                  <a:lnTo>
                    <a:pt x="292" y="1078"/>
                  </a:lnTo>
                  <a:lnTo>
                    <a:pt x="284" y="1043"/>
                  </a:lnTo>
                  <a:lnTo>
                    <a:pt x="280" y="1008"/>
                  </a:lnTo>
                  <a:lnTo>
                    <a:pt x="275" y="974"/>
                  </a:lnTo>
                  <a:lnTo>
                    <a:pt x="273" y="938"/>
                  </a:lnTo>
                  <a:lnTo>
                    <a:pt x="272" y="901"/>
                  </a:lnTo>
                  <a:lnTo>
                    <a:pt x="272" y="864"/>
                  </a:lnTo>
                  <a:lnTo>
                    <a:pt x="268" y="863"/>
                  </a:lnTo>
                  <a:lnTo>
                    <a:pt x="263" y="862"/>
                  </a:lnTo>
                  <a:lnTo>
                    <a:pt x="259" y="861"/>
                  </a:lnTo>
                  <a:lnTo>
                    <a:pt x="256" y="857"/>
                  </a:lnTo>
                  <a:lnTo>
                    <a:pt x="252" y="855"/>
                  </a:lnTo>
                  <a:lnTo>
                    <a:pt x="250" y="852"/>
                  </a:lnTo>
                  <a:lnTo>
                    <a:pt x="247" y="848"/>
                  </a:lnTo>
                  <a:lnTo>
                    <a:pt x="246" y="844"/>
                  </a:lnTo>
                  <a:lnTo>
                    <a:pt x="242" y="836"/>
                  </a:lnTo>
                  <a:lnTo>
                    <a:pt x="240" y="827"/>
                  </a:lnTo>
                  <a:lnTo>
                    <a:pt x="239" y="817"/>
                  </a:lnTo>
                  <a:lnTo>
                    <a:pt x="239" y="808"/>
                  </a:lnTo>
                  <a:lnTo>
                    <a:pt x="230" y="814"/>
                  </a:lnTo>
                  <a:lnTo>
                    <a:pt x="224" y="821"/>
                  </a:lnTo>
                  <a:lnTo>
                    <a:pt x="217" y="828"/>
                  </a:lnTo>
                  <a:lnTo>
                    <a:pt x="210" y="836"/>
                  </a:lnTo>
                  <a:lnTo>
                    <a:pt x="201" y="852"/>
                  </a:lnTo>
                  <a:lnTo>
                    <a:pt x="192" y="869"/>
                  </a:lnTo>
                  <a:lnTo>
                    <a:pt x="186" y="876"/>
                  </a:lnTo>
                  <a:lnTo>
                    <a:pt x="182" y="883"/>
                  </a:lnTo>
                  <a:lnTo>
                    <a:pt x="176" y="890"/>
                  </a:lnTo>
                  <a:lnTo>
                    <a:pt x="171" y="895"/>
                  </a:lnTo>
                  <a:lnTo>
                    <a:pt x="164" y="900"/>
                  </a:lnTo>
                  <a:lnTo>
                    <a:pt x="157" y="903"/>
                  </a:lnTo>
                  <a:lnTo>
                    <a:pt x="148" y="905"/>
                  </a:lnTo>
                  <a:lnTo>
                    <a:pt x="139" y="906"/>
                  </a:lnTo>
                  <a:lnTo>
                    <a:pt x="134" y="905"/>
                  </a:lnTo>
                  <a:lnTo>
                    <a:pt x="127" y="903"/>
                  </a:lnTo>
                  <a:lnTo>
                    <a:pt x="120" y="900"/>
                  </a:lnTo>
                  <a:lnTo>
                    <a:pt x="113" y="895"/>
                  </a:lnTo>
                  <a:lnTo>
                    <a:pt x="105" y="889"/>
                  </a:lnTo>
                  <a:lnTo>
                    <a:pt x="97" y="883"/>
                  </a:lnTo>
                  <a:lnTo>
                    <a:pt x="90" y="876"/>
                  </a:lnTo>
                  <a:lnTo>
                    <a:pt x="82" y="868"/>
                  </a:lnTo>
                  <a:lnTo>
                    <a:pt x="75" y="860"/>
                  </a:lnTo>
                  <a:lnTo>
                    <a:pt x="69" y="851"/>
                  </a:lnTo>
                  <a:lnTo>
                    <a:pt x="62" y="842"/>
                  </a:lnTo>
                  <a:lnTo>
                    <a:pt x="57" y="833"/>
                  </a:lnTo>
                  <a:lnTo>
                    <a:pt x="52" y="825"/>
                  </a:lnTo>
                  <a:lnTo>
                    <a:pt x="49" y="817"/>
                  </a:lnTo>
                  <a:lnTo>
                    <a:pt x="47" y="809"/>
                  </a:lnTo>
                  <a:lnTo>
                    <a:pt x="46" y="801"/>
                  </a:lnTo>
                  <a:lnTo>
                    <a:pt x="51" y="798"/>
                  </a:lnTo>
                  <a:lnTo>
                    <a:pt x="63" y="792"/>
                  </a:lnTo>
                  <a:lnTo>
                    <a:pt x="77" y="786"/>
                  </a:lnTo>
                  <a:lnTo>
                    <a:pt x="85" y="783"/>
                  </a:lnTo>
                  <a:lnTo>
                    <a:pt x="77" y="783"/>
                  </a:lnTo>
                  <a:lnTo>
                    <a:pt x="67" y="782"/>
                  </a:lnTo>
                  <a:lnTo>
                    <a:pt x="59" y="780"/>
                  </a:lnTo>
                  <a:lnTo>
                    <a:pt x="51" y="779"/>
                  </a:lnTo>
                  <a:lnTo>
                    <a:pt x="44" y="776"/>
                  </a:lnTo>
                  <a:lnTo>
                    <a:pt x="37" y="774"/>
                  </a:lnTo>
                  <a:lnTo>
                    <a:pt x="30" y="771"/>
                  </a:lnTo>
                  <a:lnTo>
                    <a:pt x="25" y="767"/>
                  </a:lnTo>
                  <a:lnTo>
                    <a:pt x="21" y="763"/>
                  </a:lnTo>
                  <a:lnTo>
                    <a:pt x="16" y="759"/>
                  </a:lnTo>
                  <a:lnTo>
                    <a:pt x="12" y="754"/>
                  </a:lnTo>
                  <a:lnTo>
                    <a:pt x="8" y="750"/>
                  </a:lnTo>
                  <a:lnTo>
                    <a:pt x="3" y="738"/>
                  </a:lnTo>
                  <a:lnTo>
                    <a:pt x="0" y="727"/>
                  </a:lnTo>
                  <a:lnTo>
                    <a:pt x="10" y="719"/>
                  </a:lnTo>
                  <a:lnTo>
                    <a:pt x="21" y="713"/>
                  </a:lnTo>
                  <a:lnTo>
                    <a:pt x="32" y="708"/>
                  </a:lnTo>
                  <a:lnTo>
                    <a:pt x="44" y="704"/>
                  </a:lnTo>
                  <a:lnTo>
                    <a:pt x="67" y="699"/>
                  </a:lnTo>
                  <a:lnTo>
                    <a:pt x="90" y="695"/>
                  </a:lnTo>
                  <a:lnTo>
                    <a:pt x="102" y="693"/>
                  </a:lnTo>
                  <a:lnTo>
                    <a:pt x="113" y="689"/>
                  </a:lnTo>
                  <a:lnTo>
                    <a:pt x="123" y="686"/>
                  </a:lnTo>
                  <a:lnTo>
                    <a:pt x="133" y="681"/>
                  </a:lnTo>
                  <a:lnTo>
                    <a:pt x="142" y="676"/>
                  </a:lnTo>
                  <a:lnTo>
                    <a:pt x="151" y="668"/>
                  </a:lnTo>
                  <a:lnTo>
                    <a:pt x="159" y="659"/>
                  </a:lnTo>
                  <a:lnTo>
                    <a:pt x="165" y="648"/>
                  </a:lnTo>
                  <a:lnTo>
                    <a:pt x="161" y="646"/>
                  </a:lnTo>
                  <a:lnTo>
                    <a:pt x="157" y="643"/>
                  </a:lnTo>
                  <a:lnTo>
                    <a:pt x="151" y="639"/>
                  </a:lnTo>
                  <a:lnTo>
                    <a:pt x="145" y="633"/>
                  </a:lnTo>
                  <a:lnTo>
                    <a:pt x="131" y="621"/>
                  </a:lnTo>
                  <a:lnTo>
                    <a:pt x="118" y="607"/>
                  </a:lnTo>
                  <a:lnTo>
                    <a:pt x="106" y="592"/>
                  </a:lnTo>
                  <a:lnTo>
                    <a:pt x="95" y="576"/>
                  </a:lnTo>
                  <a:lnTo>
                    <a:pt x="92" y="569"/>
                  </a:lnTo>
                  <a:lnTo>
                    <a:pt x="89" y="562"/>
                  </a:lnTo>
                  <a:lnTo>
                    <a:pt x="86" y="555"/>
                  </a:lnTo>
                  <a:lnTo>
                    <a:pt x="85" y="549"/>
                  </a:lnTo>
                  <a:lnTo>
                    <a:pt x="81" y="548"/>
                  </a:lnTo>
                  <a:lnTo>
                    <a:pt x="77" y="547"/>
                  </a:lnTo>
                  <a:lnTo>
                    <a:pt x="73" y="545"/>
                  </a:lnTo>
                  <a:lnTo>
                    <a:pt x="70" y="541"/>
                  </a:lnTo>
                  <a:lnTo>
                    <a:pt x="64" y="534"/>
                  </a:lnTo>
                  <a:lnTo>
                    <a:pt x="59" y="524"/>
                  </a:lnTo>
                  <a:lnTo>
                    <a:pt x="59" y="500"/>
                  </a:lnTo>
                  <a:lnTo>
                    <a:pt x="73" y="499"/>
                  </a:lnTo>
                  <a:lnTo>
                    <a:pt x="86" y="498"/>
                  </a:lnTo>
                  <a:lnTo>
                    <a:pt x="98" y="496"/>
                  </a:lnTo>
                  <a:lnTo>
                    <a:pt x="109" y="492"/>
                  </a:lnTo>
                  <a:lnTo>
                    <a:pt x="119" y="489"/>
                  </a:lnTo>
                  <a:lnTo>
                    <a:pt x="129" y="484"/>
                  </a:lnTo>
                  <a:lnTo>
                    <a:pt x="138" y="479"/>
                  </a:lnTo>
                  <a:lnTo>
                    <a:pt x="147" y="473"/>
                  </a:lnTo>
                  <a:lnTo>
                    <a:pt x="154" y="466"/>
                  </a:lnTo>
                  <a:lnTo>
                    <a:pt x="162" y="459"/>
                  </a:lnTo>
                  <a:lnTo>
                    <a:pt x="169" y="452"/>
                  </a:lnTo>
                  <a:lnTo>
                    <a:pt x="175" y="444"/>
                  </a:lnTo>
                  <a:lnTo>
                    <a:pt x="186" y="428"/>
                  </a:lnTo>
                  <a:lnTo>
                    <a:pt x="197" y="410"/>
                  </a:lnTo>
                  <a:lnTo>
                    <a:pt x="216" y="374"/>
                  </a:lnTo>
                  <a:lnTo>
                    <a:pt x="235" y="338"/>
                  </a:lnTo>
                  <a:lnTo>
                    <a:pt x="246" y="322"/>
                  </a:lnTo>
                  <a:lnTo>
                    <a:pt x="257" y="308"/>
                  </a:lnTo>
                  <a:lnTo>
                    <a:pt x="263" y="300"/>
                  </a:lnTo>
                  <a:lnTo>
                    <a:pt x="270" y="294"/>
                  </a:lnTo>
                  <a:lnTo>
                    <a:pt x="277" y="289"/>
                  </a:lnTo>
                  <a:lnTo>
                    <a:pt x="285" y="284"/>
                  </a:lnTo>
                  <a:lnTo>
                    <a:pt x="279" y="272"/>
                  </a:lnTo>
                  <a:lnTo>
                    <a:pt x="274" y="261"/>
                  </a:lnTo>
                  <a:lnTo>
                    <a:pt x="273" y="256"/>
                  </a:lnTo>
                  <a:lnTo>
                    <a:pt x="272" y="251"/>
                  </a:lnTo>
                  <a:lnTo>
                    <a:pt x="272" y="245"/>
                  </a:lnTo>
                  <a:lnTo>
                    <a:pt x="272" y="240"/>
                  </a:lnTo>
                  <a:lnTo>
                    <a:pt x="273" y="235"/>
                  </a:lnTo>
                  <a:lnTo>
                    <a:pt x="274" y="230"/>
                  </a:lnTo>
                  <a:lnTo>
                    <a:pt x="276" y="226"/>
                  </a:lnTo>
                  <a:lnTo>
                    <a:pt x="280" y="222"/>
                  </a:lnTo>
                  <a:lnTo>
                    <a:pt x="283" y="219"/>
                  </a:lnTo>
                  <a:lnTo>
                    <a:pt x="287" y="216"/>
                  </a:lnTo>
                  <a:lnTo>
                    <a:pt x="293" y="213"/>
                  </a:lnTo>
                  <a:lnTo>
                    <a:pt x="298" y="210"/>
                  </a:lnTo>
                  <a:lnTo>
                    <a:pt x="269" y="183"/>
                  </a:lnTo>
                  <a:lnTo>
                    <a:pt x="247" y="163"/>
                  </a:lnTo>
                  <a:lnTo>
                    <a:pt x="237" y="153"/>
                  </a:lnTo>
                  <a:lnTo>
                    <a:pt x="227" y="142"/>
                  </a:lnTo>
                  <a:lnTo>
                    <a:pt x="217" y="128"/>
                  </a:lnTo>
                  <a:lnTo>
                    <a:pt x="205" y="111"/>
                  </a:lnTo>
                  <a:lnTo>
                    <a:pt x="205" y="68"/>
                  </a:lnTo>
                  <a:lnTo>
                    <a:pt x="229" y="68"/>
                  </a:lnTo>
                  <a:lnTo>
                    <a:pt x="256" y="66"/>
                  </a:lnTo>
                  <a:lnTo>
                    <a:pt x="270" y="65"/>
                  </a:lnTo>
                  <a:lnTo>
                    <a:pt x="283" y="63"/>
                  </a:lnTo>
                  <a:lnTo>
                    <a:pt x="297" y="60"/>
                  </a:lnTo>
                  <a:lnTo>
                    <a:pt x="310" y="57"/>
                  </a:lnTo>
                  <a:lnTo>
                    <a:pt x="322" y="54"/>
                  </a:lnTo>
                  <a:lnTo>
                    <a:pt x="335" y="49"/>
                  </a:lnTo>
                  <a:lnTo>
                    <a:pt x="347" y="44"/>
                  </a:lnTo>
                  <a:lnTo>
                    <a:pt x="357" y="37"/>
                  </a:lnTo>
                  <a:lnTo>
                    <a:pt x="366" y="30"/>
                  </a:lnTo>
                  <a:lnTo>
                    <a:pt x="374" y="21"/>
                  </a:lnTo>
                  <a:lnTo>
                    <a:pt x="381" y="11"/>
                  </a:lnTo>
                  <a:lnTo>
                    <a:pt x="385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6" name="Freeform 465"/>
            <p:cNvSpPr>
              <a:spLocks/>
            </p:cNvSpPr>
            <p:nvPr>
              <p:custDataLst>
                <p:tags r:id="rId87"/>
              </p:custDataLst>
            </p:nvPr>
          </p:nvSpPr>
          <p:spPr bwMode="auto">
            <a:xfrm>
              <a:off x="3631938" y="4588783"/>
              <a:ext cx="244396" cy="245957"/>
            </a:xfrm>
            <a:custGeom>
              <a:avLst/>
              <a:gdLst>
                <a:gd name="T0" fmla="*/ 2147483647 w 359"/>
                <a:gd name="T1" fmla="*/ 2147483647 h 394"/>
                <a:gd name="T2" fmla="*/ 2147483647 w 359"/>
                <a:gd name="T3" fmla="*/ 2147483647 h 394"/>
                <a:gd name="T4" fmla="*/ 2147483647 w 359"/>
                <a:gd name="T5" fmla="*/ 2147483647 h 394"/>
                <a:gd name="T6" fmla="*/ 2147483647 w 359"/>
                <a:gd name="T7" fmla="*/ 2147483647 h 394"/>
                <a:gd name="T8" fmla="*/ 2147483647 w 359"/>
                <a:gd name="T9" fmla="*/ 2147483647 h 394"/>
                <a:gd name="T10" fmla="*/ 2147483647 w 359"/>
                <a:gd name="T11" fmla="*/ 2147483647 h 394"/>
                <a:gd name="T12" fmla="*/ 2147483647 w 359"/>
                <a:gd name="T13" fmla="*/ 2147483647 h 394"/>
                <a:gd name="T14" fmla="*/ 0 w 359"/>
                <a:gd name="T15" fmla="*/ 2147483647 h 394"/>
                <a:gd name="T16" fmla="*/ 2147483647 w 359"/>
                <a:gd name="T17" fmla="*/ 2147483647 h 394"/>
                <a:gd name="T18" fmla="*/ 2147483647 w 359"/>
                <a:gd name="T19" fmla="*/ 2147483647 h 394"/>
                <a:gd name="T20" fmla="*/ 2147483647 w 359"/>
                <a:gd name="T21" fmla="*/ 2147483647 h 394"/>
                <a:gd name="T22" fmla="*/ 2147483647 w 359"/>
                <a:gd name="T23" fmla="*/ 2147483647 h 394"/>
                <a:gd name="T24" fmla="*/ 2147483647 w 359"/>
                <a:gd name="T25" fmla="*/ 2147483647 h 394"/>
                <a:gd name="T26" fmla="*/ 2147483647 w 359"/>
                <a:gd name="T27" fmla="*/ 2147483647 h 394"/>
                <a:gd name="T28" fmla="*/ 2147483647 w 359"/>
                <a:gd name="T29" fmla="*/ 2147483647 h 394"/>
                <a:gd name="T30" fmla="*/ 2147483647 w 359"/>
                <a:gd name="T31" fmla="*/ 2147483647 h 394"/>
                <a:gd name="T32" fmla="*/ 2147483647 w 359"/>
                <a:gd name="T33" fmla="*/ 2147483647 h 394"/>
                <a:gd name="T34" fmla="*/ 2147483647 w 359"/>
                <a:gd name="T35" fmla="*/ 2147483647 h 394"/>
                <a:gd name="T36" fmla="*/ 2147483647 w 359"/>
                <a:gd name="T37" fmla="*/ 0 h 394"/>
                <a:gd name="T38" fmla="*/ 2147483647 w 359"/>
                <a:gd name="T39" fmla="*/ 2147483647 h 394"/>
                <a:gd name="T40" fmla="*/ 2147483647 w 359"/>
                <a:gd name="T41" fmla="*/ 2147483647 h 394"/>
                <a:gd name="T42" fmla="*/ 2147483647 w 359"/>
                <a:gd name="T43" fmla="*/ 2147483647 h 394"/>
                <a:gd name="T44" fmla="*/ 2147483647 w 359"/>
                <a:gd name="T45" fmla="*/ 2147483647 h 394"/>
                <a:gd name="T46" fmla="*/ 2147483647 w 359"/>
                <a:gd name="T47" fmla="*/ 2147483647 h 394"/>
                <a:gd name="T48" fmla="*/ 2147483647 w 359"/>
                <a:gd name="T49" fmla="*/ 2147483647 h 394"/>
                <a:gd name="T50" fmla="*/ 2147483647 w 359"/>
                <a:gd name="T51" fmla="*/ 2147483647 h 394"/>
                <a:gd name="T52" fmla="*/ 2147483647 w 359"/>
                <a:gd name="T53" fmla="*/ 2147483647 h 394"/>
                <a:gd name="T54" fmla="*/ 2147483647 w 359"/>
                <a:gd name="T55" fmla="*/ 2147483647 h 394"/>
                <a:gd name="T56" fmla="*/ 2147483647 w 359"/>
                <a:gd name="T57" fmla="*/ 2147483647 h 394"/>
                <a:gd name="T58" fmla="*/ 2147483647 w 359"/>
                <a:gd name="T59" fmla="*/ 2147483647 h 394"/>
                <a:gd name="T60" fmla="*/ 2147483647 w 359"/>
                <a:gd name="T61" fmla="*/ 2147483647 h 394"/>
                <a:gd name="T62" fmla="*/ 2147483647 w 359"/>
                <a:gd name="T63" fmla="*/ 2147483647 h 394"/>
                <a:gd name="T64" fmla="*/ 2147483647 w 359"/>
                <a:gd name="T65" fmla="*/ 2147483647 h 394"/>
                <a:gd name="T66" fmla="*/ 2147483647 w 359"/>
                <a:gd name="T67" fmla="*/ 2147483647 h 394"/>
                <a:gd name="T68" fmla="*/ 2147483647 w 359"/>
                <a:gd name="T69" fmla="*/ 2147483647 h 394"/>
                <a:gd name="T70" fmla="*/ 2147483647 w 359"/>
                <a:gd name="T71" fmla="*/ 2147483647 h 394"/>
                <a:gd name="T72" fmla="*/ 2147483647 w 359"/>
                <a:gd name="T73" fmla="*/ 2147483647 h 394"/>
                <a:gd name="T74" fmla="*/ 2147483647 w 359"/>
                <a:gd name="T75" fmla="*/ 2147483647 h 394"/>
                <a:gd name="T76" fmla="*/ 2147483647 w 359"/>
                <a:gd name="T77" fmla="*/ 2147483647 h 394"/>
                <a:gd name="T78" fmla="*/ 2147483647 w 359"/>
                <a:gd name="T79" fmla="*/ 2147483647 h 394"/>
                <a:gd name="T80" fmla="*/ 2147483647 w 359"/>
                <a:gd name="T81" fmla="*/ 2147483647 h 394"/>
                <a:gd name="T82" fmla="*/ 2147483647 w 359"/>
                <a:gd name="T83" fmla="*/ 2147483647 h 394"/>
                <a:gd name="T84" fmla="*/ 2147483647 w 359"/>
                <a:gd name="T85" fmla="*/ 2147483647 h 394"/>
                <a:gd name="T86" fmla="*/ 2147483647 w 359"/>
                <a:gd name="T87" fmla="*/ 2147483647 h 394"/>
                <a:gd name="T88" fmla="*/ 2147483647 w 359"/>
                <a:gd name="T89" fmla="*/ 2147483647 h 394"/>
                <a:gd name="T90" fmla="*/ 2147483647 w 359"/>
                <a:gd name="T91" fmla="*/ 2147483647 h 394"/>
                <a:gd name="T92" fmla="*/ 2147483647 w 359"/>
                <a:gd name="T93" fmla="*/ 2147483647 h 394"/>
                <a:gd name="T94" fmla="*/ 2147483647 w 359"/>
                <a:gd name="T95" fmla="*/ 2147483647 h 394"/>
                <a:gd name="T96" fmla="*/ 2147483647 w 359"/>
                <a:gd name="T97" fmla="*/ 2147483647 h 394"/>
                <a:gd name="T98" fmla="*/ 2147483647 w 359"/>
                <a:gd name="T99" fmla="*/ 2147483647 h 394"/>
                <a:gd name="T100" fmla="*/ 2147483647 w 359"/>
                <a:gd name="T101" fmla="*/ 2147483647 h 394"/>
                <a:gd name="T102" fmla="*/ 2147483647 w 359"/>
                <a:gd name="T103" fmla="*/ 2147483647 h 394"/>
                <a:gd name="T104" fmla="*/ 2147483647 w 359"/>
                <a:gd name="T105" fmla="*/ 2147483647 h 394"/>
                <a:gd name="T106" fmla="*/ 2147483647 w 359"/>
                <a:gd name="T107" fmla="*/ 2147483647 h 394"/>
                <a:gd name="T108" fmla="*/ 2147483647 w 359"/>
                <a:gd name="T109" fmla="*/ 2147483647 h 394"/>
                <a:gd name="T110" fmla="*/ 2147483647 w 359"/>
                <a:gd name="T111" fmla="*/ 2147483647 h 394"/>
                <a:gd name="T112" fmla="*/ 2147483647 w 359"/>
                <a:gd name="T113" fmla="*/ 2147483647 h 394"/>
                <a:gd name="T114" fmla="*/ 2147483647 w 359"/>
                <a:gd name="T115" fmla="*/ 2147483647 h 39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59" h="394">
                  <a:moveTo>
                    <a:pt x="53" y="394"/>
                  </a:moveTo>
                  <a:lnTo>
                    <a:pt x="53" y="382"/>
                  </a:lnTo>
                  <a:lnTo>
                    <a:pt x="53" y="370"/>
                  </a:lnTo>
                  <a:lnTo>
                    <a:pt x="53" y="358"/>
                  </a:lnTo>
                  <a:lnTo>
                    <a:pt x="53" y="346"/>
                  </a:lnTo>
                  <a:lnTo>
                    <a:pt x="53" y="333"/>
                  </a:lnTo>
                  <a:lnTo>
                    <a:pt x="52" y="322"/>
                  </a:lnTo>
                  <a:lnTo>
                    <a:pt x="50" y="312"/>
                  </a:lnTo>
                  <a:lnTo>
                    <a:pt x="46" y="302"/>
                  </a:lnTo>
                  <a:lnTo>
                    <a:pt x="43" y="293"/>
                  </a:lnTo>
                  <a:lnTo>
                    <a:pt x="40" y="284"/>
                  </a:lnTo>
                  <a:lnTo>
                    <a:pt x="35" y="277"/>
                  </a:lnTo>
                  <a:lnTo>
                    <a:pt x="32" y="270"/>
                  </a:lnTo>
                  <a:lnTo>
                    <a:pt x="13" y="245"/>
                  </a:lnTo>
                  <a:lnTo>
                    <a:pt x="0" y="222"/>
                  </a:lnTo>
                  <a:lnTo>
                    <a:pt x="0" y="185"/>
                  </a:lnTo>
                  <a:lnTo>
                    <a:pt x="27" y="185"/>
                  </a:lnTo>
                  <a:lnTo>
                    <a:pt x="33" y="181"/>
                  </a:lnTo>
                  <a:lnTo>
                    <a:pt x="38" y="174"/>
                  </a:lnTo>
                  <a:lnTo>
                    <a:pt x="40" y="169"/>
                  </a:lnTo>
                  <a:lnTo>
                    <a:pt x="41" y="163"/>
                  </a:lnTo>
                  <a:lnTo>
                    <a:pt x="41" y="150"/>
                  </a:lnTo>
                  <a:lnTo>
                    <a:pt x="40" y="136"/>
                  </a:lnTo>
                  <a:lnTo>
                    <a:pt x="38" y="107"/>
                  </a:lnTo>
                  <a:lnTo>
                    <a:pt x="32" y="79"/>
                  </a:lnTo>
                  <a:lnTo>
                    <a:pt x="31" y="65"/>
                  </a:lnTo>
                  <a:lnTo>
                    <a:pt x="31" y="52"/>
                  </a:lnTo>
                  <a:lnTo>
                    <a:pt x="32" y="47"/>
                  </a:lnTo>
                  <a:lnTo>
                    <a:pt x="34" y="41"/>
                  </a:lnTo>
                  <a:lnTo>
                    <a:pt x="36" y="36"/>
                  </a:lnTo>
                  <a:lnTo>
                    <a:pt x="40" y="31"/>
                  </a:lnTo>
                  <a:lnTo>
                    <a:pt x="120" y="31"/>
                  </a:lnTo>
                  <a:lnTo>
                    <a:pt x="120" y="27"/>
                  </a:lnTo>
                  <a:lnTo>
                    <a:pt x="122" y="22"/>
                  </a:lnTo>
                  <a:lnTo>
                    <a:pt x="124" y="18"/>
                  </a:lnTo>
                  <a:lnTo>
                    <a:pt x="128" y="14"/>
                  </a:lnTo>
                  <a:lnTo>
                    <a:pt x="133" y="6"/>
                  </a:lnTo>
                  <a:lnTo>
                    <a:pt x="140" y="0"/>
                  </a:lnTo>
                  <a:lnTo>
                    <a:pt x="141" y="9"/>
                  </a:lnTo>
                  <a:lnTo>
                    <a:pt x="142" y="18"/>
                  </a:lnTo>
                  <a:lnTo>
                    <a:pt x="143" y="22"/>
                  </a:lnTo>
                  <a:lnTo>
                    <a:pt x="142" y="26"/>
                  </a:lnTo>
                  <a:lnTo>
                    <a:pt x="142" y="29"/>
                  </a:lnTo>
                  <a:lnTo>
                    <a:pt x="140" y="31"/>
                  </a:lnTo>
                  <a:lnTo>
                    <a:pt x="153" y="31"/>
                  </a:lnTo>
                  <a:lnTo>
                    <a:pt x="168" y="31"/>
                  </a:lnTo>
                  <a:lnTo>
                    <a:pt x="180" y="31"/>
                  </a:lnTo>
                  <a:lnTo>
                    <a:pt x="186" y="31"/>
                  </a:lnTo>
                  <a:lnTo>
                    <a:pt x="202" y="34"/>
                  </a:lnTo>
                  <a:lnTo>
                    <a:pt x="214" y="38"/>
                  </a:lnTo>
                  <a:lnTo>
                    <a:pt x="224" y="43"/>
                  </a:lnTo>
                  <a:lnTo>
                    <a:pt x="233" y="49"/>
                  </a:lnTo>
                  <a:lnTo>
                    <a:pt x="240" y="53"/>
                  </a:lnTo>
                  <a:lnTo>
                    <a:pt x="246" y="58"/>
                  </a:lnTo>
                  <a:lnTo>
                    <a:pt x="252" y="60"/>
                  </a:lnTo>
                  <a:lnTo>
                    <a:pt x="259" y="61"/>
                  </a:lnTo>
                  <a:lnTo>
                    <a:pt x="264" y="61"/>
                  </a:lnTo>
                  <a:lnTo>
                    <a:pt x="268" y="59"/>
                  </a:lnTo>
                  <a:lnTo>
                    <a:pt x="271" y="57"/>
                  </a:lnTo>
                  <a:lnTo>
                    <a:pt x="275" y="54"/>
                  </a:lnTo>
                  <a:lnTo>
                    <a:pt x="280" y="46"/>
                  </a:lnTo>
                  <a:lnTo>
                    <a:pt x="286" y="37"/>
                  </a:lnTo>
                  <a:lnTo>
                    <a:pt x="300" y="44"/>
                  </a:lnTo>
                  <a:lnTo>
                    <a:pt x="312" y="52"/>
                  </a:lnTo>
                  <a:lnTo>
                    <a:pt x="319" y="55"/>
                  </a:lnTo>
                  <a:lnTo>
                    <a:pt x="325" y="59"/>
                  </a:lnTo>
                  <a:lnTo>
                    <a:pt x="332" y="61"/>
                  </a:lnTo>
                  <a:lnTo>
                    <a:pt x="338" y="61"/>
                  </a:lnTo>
                  <a:lnTo>
                    <a:pt x="359" y="148"/>
                  </a:lnTo>
                  <a:lnTo>
                    <a:pt x="353" y="161"/>
                  </a:lnTo>
                  <a:lnTo>
                    <a:pt x="346" y="173"/>
                  </a:lnTo>
                  <a:lnTo>
                    <a:pt x="338" y="185"/>
                  </a:lnTo>
                  <a:lnTo>
                    <a:pt x="331" y="195"/>
                  </a:lnTo>
                  <a:lnTo>
                    <a:pt x="323" y="206"/>
                  </a:lnTo>
                  <a:lnTo>
                    <a:pt x="318" y="218"/>
                  </a:lnTo>
                  <a:lnTo>
                    <a:pt x="315" y="224"/>
                  </a:lnTo>
                  <a:lnTo>
                    <a:pt x="314" y="231"/>
                  </a:lnTo>
                  <a:lnTo>
                    <a:pt x="313" y="239"/>
                  </a:lnTo>
                  <a:lnTo>
                    <a:pt x="312" y="247"/>
                  </a:lnTo>
                  <a:lnTo>
                    <a:pt x="313" y="255"/>
                  </a:lnTo>
                  <a:lnTo>
                    <a:pt x="316" y="263"/>
                  </a:lnTo>
                  <a:lnTo>
                    <a:pt x="321" y="273"/>
                  </a:lnTo>
                  <a:lnTo>
                    <a:pt x="325" y="283"/>
                  </a:lnTo>
                  <a:lnTo>
                    <a:pt x="331" y="293"/>
                  </a:lnTo>
                  <a:lnTo>
                    <a:pt x="335" y="302"/>
                  </a:lnTo>
                  <a:lnTo>
                    <a:pt x="337" y="309"/>
                  </a:lnTo>
                  <a:lnTo>
                    <a:pt x="338" y="315"/>
                  </a:lnTo>
                  <a:lnTo>
                    <a:pt x="337" y="321"/>
                  </a:lnTo>
                  <a:lnTo>
                    <a:pt x="332" y="331"/>
                  </a:lnTo>
                  <a:lnTo>
                    <a:pt x="330" y="337"/>
                  </a:lnTo>
                  <a:lnTo>
                    <a:pt x="327" y="343"/>
                  </a:lnTo>
                  <a:lnTo>
                    <a:pt x="326" y="351"/>
                  </a:lnTo>
                  <a:lnTo>
                    <a:pt x="325" y="358"/>
                  </a:lnTo>
                  <a:lnTo>
                    <a:pt x="319" y="358"/>
                  </a:lnTo>
                  <a:lnTo>
                    <a:pt x="313" y="357"/>
                  </a:lnTo>
                  <a:lnTo>
                    <a:pt x="308" y="356"/>
                  </a:lnTo>
                  <a:lnTo>
                    <a:pt x="304" y="354"/>
                  </a:lnTo>
                  <a:lnTo>
                    <a:pt x="298" y="350"/>
                  </a:lnTo>
                  <a:lnTo>
                    <a:pt x="292" y="346"/>
                  </a:lnTo>
                  <a:lnTo>
                    <a:pt x="287" y="340"/>
                  </a:lnTo>
                  <a:lnTo>
                    <a:pt x="280" y="336"/>
                  </a:lnTo>
                  <a:lnTo>
                    <a:pt x="277" y="335"/>
                  </a:lnTo>
                  <a:lnTo>
                    <a:pt x="271" y="334"/>
                  </a:lnTo>
                  <a:lnTo>
                    <a:pt x="266" y="333"/>
                  </a:lnTo>
                  <a:lnTo>
                    <a:pt x="259" y="333"/>
                  </a:lnTo>
                  <a:lnTo>
                    <a:pt x="246" y="333"/>
                  </a:lnTo>
                  <a:lnTo>
                    <a:pt x="234" y="334"/>
                  </a:lnTo>
                  <a:lnTo>
                    <a:pt x="221" y="336"/>
                  </a:lnTo>
                  <a:lnTo>
                    <a:pt x="208" y="338"/>
                  </a:lnTo>
                  <a:lnTo>
                    <a:pt x="181" y="343"/>
                  </a:lnTo>
                  <a:lnTo>
                    <a:pt x="155" y="351"/>
                  </a:lnTo>
                  <a:lnTo>
                    <a:pt x="131" y="359"/>
                  </a:lnTo>
                  <a:lnTo>
                    <a:pt x="107" y="367"/>
                  </a:lnTo>
                  <a:lnTo>
                    <a:pt x="86" y="375"/>
                  </a:lnTo>
                  <a:lnTo>
                    <a:pt x="66" y="382"/>
                  </a:lnTo>
                  <a:lnTo>
                    <a:pt x="53" y="394"/>
                  </a:lnTo>
                </a:path>
              </a:pathLst>
            </a:custGeom>
            <a:solidFill>
              <a:srgbClr val="C1022C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7" name="Freeform 466"/>
            <p:cNvSpPr>
              <a:spLocks/>
            </p:cNvSpPr>
            <p:nvPr>
              <p:custDataLst>
                <p:tags r:id="rId88"/>
              </p:custDataLst>
            </p:nvPr>
          </p:nvSpPr>
          <p:spPr bwMode="auto">
            <a:xfrm>
              <a:off x="5277352" y="4820910"/>
              <a:ext cx="295142" cy="323577"/>
            </a:xfrm>
            <a:custGeom>
              <a:avLst/>
              <a:gdLst>
                <a:gd name="T0" fmla="*/ 410 w 449"/>
                <a:gd name="T1" fmla="*/ 105 h 523"/>
                <a:gd name="T2" fmla="*/ 405 w 449"/>
                <a:gd name="T3" fmla="*/ 98 h 523"/>
                <a:gd name="T4" fmla="*/ 408 w 449"/>
                <a:gd name="T5" fmla="*/ 92 h 523"/>
                <a:gd name="T6" fmla="*/ 422 w 449"/>
                <a:gd name="T7" fmla="*/ 77 h 523"/>
                <a:gd name="T8" fmla="*/ 441 w 449"/>
                <a:gd name="T9" fmla="*/ 60 h 523"/>
                <a:gd name="T10" fmla="*/ 447 w 449"/>
                <a:gd name="T11" fmla="*/ 50 h 523"/>
                <a:gd name="T12" fmla="*/ 449 w 449"/>
                <a:gd name="T13" fmla="*/ 37 h 523"/>
                <a:gd name="T14" fmla="*/ 432 w 449"/>
                <a:gd name="T15" fmla="*/ 34 h 523"/>
                <a:gd name="T16" fmla="*/ 422 w 449"/>
                <a:gd name="T17" fmla="*/ 27 h 523"/>
                <a:gd name="T18" fmla="*/ 411 w 449"/>
                <a:gd name="T19" fmla="*/ 21 h 523"/>
                <a:gd name="T20" fmla="*/ 390 w 449"/>
                <a:gd name="T21" fmla="*/ 18 h 523"/>
                <a:gd name="T22" fmla="*/ 377 w 449"/>
                <a:gd name="T23" fmla="*/ 20 h 523"/>
                <a:gd name="T24" fmla="*/ 368 w 449"/>
                <a:gd name="T25" fmla="*/ 24 h 523"/>
                <a:gd name="T26" fmla="*/ 355 w 449"/>
                <a:gd name="T27" fmla="*/ 37 h 523"/>
                <a:gd name="T28" fmla="*/ 340 w 449"/>
                <a:gd name="T29" fmla="*/ 50 h 523"/>
                <a:gd name="T30" fmla="*/ 326 w 449"/>
                <a:gd name="T31" fmla="*/ 54 h 523"/>
                <a:gd name="T32" fmla="*/ 310 w 449"/>
                <a:gd name="T33" fmla="*/ 55 h 523"/>
                <a:gd name="T34" fmla="*/ 287 w 449"/>
                <a:gd name="T35" fmla="*/ 54 h 523"/>
                <a:gd name="T36" fmla="*/ 267 w 449"/>
                <a:gd name="T37" fmla="*/ 50 h 523"/>
                <a:gd name="T38" fmla="*/ 235 w 449"/>
                <a:gd name="T39" fmla="*/ 36 h 523"/>
                <a:gd name="T40" fmla="*/ 206 w 449"/>
                <a:gd name="T41" fmla="*/ 19 h 523"/>
                <a:gd name="T42" fmla="*/ 189 w 449"/>
                <a:gd name="T43" fmla="*/ 12 h 523"/>
                <a:gd name="T44" fmla="*/ 170 w 449"/>
                <a:gd name="T45" fmla="*/ 6 h 523"/>
                <a:gd name="T46" fmla="*/ 134 w 449"/>
                <a:gd name="T47" fmla="*/ 8 h 523"/>
                <a:gd name="T48" fmla="*/ 119 w 449"/>
                <a:gd name="T49" fmla="*/ 6 h 523"/>
                <a:gd name="T50" fmla="*/ 103 w 449"/>
                <a:gd name="T51" fmla="*/ 0 h 523"/>
                <a:gd name="T52" fmla="*/ 52 w 449"/>
                <a:gd name="T53" fmla="*/ 0 h 523"/>
                <a:gd name="T54" fmla="*/ 5 w 449"/>
                <a:gd name="T55" fmla="*/ 0 h 523"/>
                <a:gd name="T56" fmla="*/ 5 w 449"/>
                <a:gd name="T57" fmla="*/ 18 h 523"/>
                <a:gd name="T58" fmla="*/ 5 w 449"/>
                <a:gd name="T59" fmla="*/ 37 h 523"/>
                <a:gd name="T60" fmla="*/ 15 w 449"/>
                <a:gd name="T61" fmla="*/ 60 h 523"/>
                <a:gd name="T62" fmla="*/ 23 w 449"/>
                <a:gd name="T63" fmla="*/ 91 h 523"/>
                <a:gd name="T64" fmla="*/ 31 w 449"/>
                <a:gd name="T65" fmla="*/ 128 h 523"/>
                <a:gd name="T66" fmla="*/ 38 w 449"/>
                <a:gd name="T67" fmla="*/ 172 h 523"/>
                <a:gd name="T68" fmla="*/ 37 w 449"/>
                <a:gd name="T69" fmla="*/ 206 h 523"/>
                <a:gd name="T70" fmla="*/ 29 w 449"/>
                <a:gd name="T71" fmla="*/ 230 h 523"/>
                <a:gd name="T72" fmla="*/ 7 w 449"/>
                <a:gd name="T73" fmla="*/ 269 h 523"/>
                <a:gd name="T74" fmla="*/ 10 w 449"/>
                <a:gd name="T75" fmla="*/ 321 h 523"/>
                <a:gd name="T76" fmla="*/ 28 w 449"/>
                <a:gd name="T77" fmla="*/ 339 h 523"/>
                <a:gd name="T78" fmla="*/ 84 w 449"/>
                <a:gd name="T79" fmla="*/ 367 h 523"/>
                <a:gd name="T80" fmla="*/ 136 w 449"/>
                <a:gd name="T81" fmla="*/ 396 h 523"/>
                <a:gd name="T82" fmla="*/ 170 w 449"/>
                <a:gd name="T83" fmla="*/ 420 h 523"/>
                <a:gd name="T84" fmla="*/ 189 w 449"/>
                <a:gd name="T85" fmla="*/ 436 h 523"/>
                <a:gd name="T86" fmla="*/ 198 w 449"/>
                <a:gd name="T87" fmla="*/ 451 h 523"/>
                <a:gd name="T88" fmla="*/ 201 w 449"/>
                <a:gd name="T89" fmla="*/ 464 h 523"/>
                <a:gd name="T90" fmla="*/ 209 w 449"/>
                <a:gd name="T91" fmla="*/ 479 h 523"/>
                <a:gd name="T92" fmla="*/ 220 w 449"/>
                <a:gd name="T93" fmla="*/ 492 h 523"/>
                <a:gd name="T94" fmla="*/ 233 w 449"/>
                <a:gd name="T95" fmla="*/ 503 h 523"/>
                <a:gd name="T96" fmla="*/ 247 w 449"/>
                <a:gd name="T97" fmla="*/ 512 h 523"/>
                <a:gd name="T98" fmla="*/ 264 w 449"/>
                <a:gd name="T99" fmla="*/ 519 h 523"/>
                <a:gd name="T100" fmla="*/ 281 w 449"/>
                <a:gd name="T101" fmla="*/ 523 h 523"/>
                <a:gd name="T102" fmla="*/ 304 w 449"/>
                <a:gd name="T103" fmla="*/ 502 h 523"/>
                <a:gd name="T104" fmla="*/ 335 w 449"/>
                <a:gd name="T105" fmla="*/ 462 h 523"/>
                <a:gd name="T106" fmla="*/ 365 w 449"/>
                <a:gd name="T107" fmla="*/ 427 h 523"/>
                <a:gd name="T108" fmla="*/ 394 w 449"/>
                <a:gd name="T109" fmla="*/ 390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49" h="523">
                  <a:moveTo>
                    <a:pt x="410" y="370"/>
                  </a:moveTo>
                  <a:lnTo>
                    <a:pt x="410" y="105"/>
                  </a:lnTo>
                  <a:lnTo>
                    <a:pt x="407" y="102"/>
                  </a:lnTo>
                  <a:lnTo>
                    <a:pt x="405" y="98"/>
                  </a:lnTo>
                  <a:lnTo>
                    <a:pt x="405" y="95"/>
                  </a:lnTo>
                  <a:lnTo>
                    <a:pt x="408" y="92"/>
                  </a:lnTo>
                  <a:lnTo>
                    <a:pt x="413" y="84"/>
                  </a:lnTo>
                  <a:lnTo>
                    <a:pt x="422" y="77"/>
                  </a:lnTo>
                  <a:lnTo>
                    <a:pt x="432" y="70"/>
                  </a:lnTo>
                  <a:lnTo>
                    <a:pt x="441" y="60"/>
                  </a:lnTo>
                  <a:lnTo>
                    <a:pt x="444" y="55"/>
                  </a:lnTo>
                  <a:lnTo>
                    <a:pt x="447" y="50"/>
                  </a:lnTo>
                  <a:lnTo>
                    <a:pt x="448" y="44"/>
                  </a:lnTo>
                  <a:lnTo>
                    <a:pt x="449" y="37"/>
                  </a:lnTo>
                  <a:lnTo>
                    <a:pt x="438" y="37"/>
                  </a:lnTo>
                  <a:lnTo>
                    <a:pt x="432" y="34"/>
                  </a:lnTo>
                  <a:lnTo>
                    <a:pt x="426" y="32"/>
                  </a:lnTo>
                  <a:lnTo>
                    <a:pt x="422" y="27"/>
                  </a:lnTo>
                  <a:lnTo>
                    <a:pt x="418" y="24"/>
                  </a:lnTo>
                  <a:lnTo>
                    <a:pt x="411" y="21"/>
                  </a:lnTo>
                  <a:lnTo>
                    <a:pt x="402" y="19"/>
                  </a:lnTo>
                  <a:lnTo>
                    <a:pt x="390" y="18"/>
                  </a:lnTo>
                  <a:lnTo>
                    <a:pt x="382" y="19"/>
                  </a:lnTo>
                  <a:lnTo>
                    <a:pt x="377" y="20"/>
                  </a:lnTo>
                  <a:lnTo>
                    <a:pt x="371" y="22"/>
                  </a:lnTo>
                  <a:lnTo>
                    <a:pt x="368" y="24"/>
                  </a:lnTo>
                  <a:lnTo>
                    <a:pt x="360" y="31"/>
                  </a:lnTo>
                  <a:lnTo>
                    <a:pt x="355" y="37"/>
                  </a:lnTo>
                  <a:lnTo>
                    <a:pt x="348" y="44"/>
                  </a:lnTo>
                  <a:lnTo>
                    <a:pt x="340" y="50"/>
                  </a:lnTo>
                  <a:lnTo>
                    <a:pt x="333" y="52"/>
                  </a:lnTo>
                  <a:lnTo>
                    <a:pt x="326" y="54"/>
                  </a:lnTo>
                  <a:lnTo>
                    <a:pt x="319" y="55"/>
                  </a:lnTo>
                  <a:lnTo>
                    <a:pt x="310" y="55"/>
                  </a:lnTo>
                  <a:lnTo>
                    <a:pt x="298" y="55"/>
                  </a:lnTo>
                  <a:lnTo>
                    <a:pt x="287" y="54"/>
                  </a:lnTo>
                  <a:lnTo>
                    <a:pt x="277" y="52"/>
                  </a:lnTo>
                  <a:lnTo>
                    <a:pt x="267" y="50"/>
                  </a:lnTo>
                  <a:lnTo>
                    <a:pt x="251" y="43"/>
                  </a:lnTo>
                  <a:lnTo>
                    <a:pt x="235" y="36"/>
                  </a:lnTo>
                  <a:lnTo>
                    <a:pt x="220" y="27"/>
                  </a:lnTo>
                  <a:lnTo>
                    <a:pt x="206" y="19"/>
                  </a:lnTo>
                  <a:lnTo>
                    <a:pt x="197" y="15"/>
                  </a:lnTo>
                  <a:lnTo>
                    <a:pt x="189" y="12"/>
                  </a:lnTo>
                  <a:lnTo>
                    <a:pt x="180" y="9"/>
                  </a:lnTo>
                  <a:lnTo>
                    <a:pt x="170" y="6"/>
                  </a:lnTo>
                  <a:lnTo>
                    <a:pt x="152" y="7"/>
                  </a:lnTo>
                  <a:lnTo>
                    <a:pt x="134" y="8"/>
                  </a:lnTo>
                  <a:lnTo>
                    <a:pt x="127" y="7"/>
                  </a:lnTo>
                  <a:lnTo>
                    <a:pt x="119" y="6"/>
                  </a:lnTo>
                  <a:lnTo>
                    <a:pt x="111" y="4"/>
                  </a:lnTo>
                  <a:lnTo>
                    <a:pt x="103" y="0"/>
                  </a:lnTo>
                  <a:lnTo>
                    <a:pt x="80" y="0"/>
                  </a:lnTo>
                  <a:lnTo>
                    <a:pt x="52" y="0"/>
                  </a:lnTo>
                  <a:lnTo>
                    <a:pt x="24" y="0"/>
                  </a:lnTo>
                  <a:lnTo>
                    <a:pt x="5" y="0"/>
                  </a:lnTo>
                  <a:lnTo>
                    <a:pt x="5" y="7"/>
                  </a:lnTo>
                  <a:lnTo>
                    <a:pt x="5" y="18"/>
                  </a:lnTo>
                  <a:lnTo>
                    <a:pt x="5" y="29"/>
                  </a:lnTo>
                  <a:lnTo>
                    <a:pt x="5" y="37"/>
                  </a:lnTo>
                  <a:lnTo>
                    <a:pt x="9" y="47"/>
                  </a:lnTo>
                  <a:lnTo>
                    <a:pt x="15" y="60"/>
                  </a:lnTo>
                  <a:lnTo>
                    <a:pt x="19" y="74"/>
                  </a:lnTo>
                  <a:lnTo>
                    <a:pt x="23" y="91"/>
                  </a:lnTo>
                  <a:lnTo>
                    <a:pt x="28" y="109"/>
                  </a:lnTo>
                  <a:lnTo>
                    <a:pt x="31" y="128"/>
                  </a:lnTo>
                  <a:lnTo>
                    <a:pt x="34" y="150"/>
                  </a:lnTo>
                  <a:lnTo>
                    <a:pt x="38" y="172"/>
                  </a:lnTo>
                  <a:lnTo>
                    <a:pt x="38" y="190"/>
                  </a:lnTo>
                  <a:lnTo>
                    <a:pt x="37" y="206"/>
                  </a:lnTo>
                  <a:lnTo>
                    <a:pt x="33" y="219"/>
                  </a:lnTo>
                  <a:lnTo>
                    <a:pt x="29" y="230"/>
                  </a:lnTo>
                  <a:lnTo>
                    <a:pt x="18" y="249"/>
                  </a:lnTo>
                  <a:lnTo>
                    <a:pt x="7" y="269"/>
                  </a:lnTo>
                  <a:lnTo>
                    <a:pt x="17" y="284"/>
                  </a:lnTo>
                  <a:lnTo>
                    <a:pt x="10" y="321"/>
                  </a:lnTo>
                  <a:lnTo>
                    <a:pt x="0" y="328"/>
                  </a:lnTo>
                  <a:lnTo>
                    <a:pt x="28" y="339"/>
                  </a:lnTo>
                  <a:lnTo>
                    <a:pt x="55" y="352"/>
                  </a:lnTo>
                  <a:lnTo>
                    <a:pt x="84" y="367"/>
                  </a:lnTo>
                  <a:lnTo>
                    <a:pt x="111" y="381"/>
                  </a:lnTo>
                  <a:lnTo>
                    <a:pt x="136" y="396"/>
                  </a:lnTo>
                  <a:lnTo>
                    <a:pt x="159" y="411"/>
                  </a:lnTo>
                  <a:lnTo>
                    <a:pt x="170" y="420"/>
                  </a:lnTo>
                  <a:lnTo>
                    <a:pt x="180" y="428"/>
                  </a:lnTo>
                  <a:lnTo>
                    <a:pt x="189" y="436"/>
                  </a:lnTo>
                  <a:lnTo>
                    <a:pt x="197" y="444"/>
                  </a:lnTo>
                  <a:lnTo>
                    <a:pt x="198" y="451"/>
                  </a:lnTo>
                  <a:lnTo>
                    <a:pt x="199" y="457"/>
                  </a:lnTo>
                  <a:lnTo>
                    <a:pt x="201" y="464"/>
                  </a:lnTo>
                  <a:lnTo>
                    <a:pt x="205" y="471"/>
                  </a:lnTo>
                  <a:lnTo>
                    <a:pt x="209" y="479"/>
                  </a:lnTo>
                  <a:lnTo>
                    <a:pt x="214" y="486"/>
                  </a:lnTo>
                  <a:lnTo>
                    <a:pt x="220" y="492"/>
                  </a:lnTo>
                  <a:lnTo>
                    <a:pt x="226" y="498"/>
                  </a:lnTo>
                  <a:lnTo>
                    <a:pt x="233" y="503"/>
                  </a:lnTo>
                  <a:lnTo>
                    <a:pt x="240" y="508"/>
                  </a:lnTo>
                  <a:lnTo>
                    <a:pt x="247" y="512"/>
                  </a:lnTo>
                  <a:lnTo>
                    <a:pt x="256" y="516"/>
                  </a:lnTo>
                  <a:lnTo>
                    <a:pt x="264" y="519"/>
                  </a:lnTo>
                  <a:lnTo>
                    <a:pt x="273" y="521"/>
                  </a:lnTo>
                  <a:lnTo>
                    <a:pt x="281" y="523"/>
                  </a:lnTo>
                  <a:lnTo>
                    <a:pt x="290" y="523"/>
                  </a:lnTo>
                  <a:lnTo>
                    <a:pt x="304" y="502"/>
                  </a:lnTo>
                  <a:lnTo>
                    <a:pt x="320" y="482"/>
                  </a:lnTo>
                  <a:lnTo>
                    <a:pt x="335" y="462"/>
                  </a:lnTo>
                  <a:lnTo>
                    <a:pt x="349" y="444"/>
                  </a:lnTo>
                  <a:lnTo>
                    <a:pt x="365" y="427"/>
                  </a:lnTo>
                  <a:lnTo>
                    <a:pt x="379" y="408"/>
                  </a:lnTo>
                  <a:lnTo>
                    <a:pt x="394" y="390"/>
                  </a:lnTo>
                  <a:lnTo>
                    <a:pt x="410" y="37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08" name="Freeform 467"/>
            <p:cNvSpPr>
              <a:spLocks/>
            </p:cNvSpPr>
            <p:nvPr>
              <p:custDataLst>
                <p:tags r:id="rId89"/>
              </p:custDataLst>
            </p:nvPr>
          </p:nvSpPr>
          <p:spPr bwMode="auto">
            <a:xfrm>
              <a:off x="5249842" y="3731718"/>
              <a:ext cx="156414" cy="155142"/>
            </a:xfrm>
            <a:custGeom>
              <a:avLst/>
              <a:gdLst>
                <a:gd name="T0" fmla="*/ 2147483647 w 226"/>
                <a:gd name="T1" fmla="*/ 2147483647 h 246"/>
                <a:gd name="T2" fmla="*/ 2147483647 w 226"/>
                <a:gd name="T3" fmla="*/ 2147483647 h 246"/>
                <a:gd name="T4" fmla="*/ 2147483647 w 226"/>
                <a:gd name="T5" fmla="*/ 2147483647 h 246"/>
                <a:gd name="T6" fmla="*/ 2147483647 w 226"/>
                <a:gd name="T7" fmla="*/ 2147483647 h 246"/>
                <a:gd name="T8" fmla="*/ 2147483647 w 226"/>
                <a:gd name="T9" fmla="*/ 2147483647 h 246"/>
                <a:gd name="T10" fmla="*/ 2147483647 w 226"/>
                <a:gd name="T11" fmla="*/ 2147483647 h 246"/>
                <a:gd name="T12" fmla="*/ 2147483647 w 226"/>
                <a:gd name="T13" fmla="*/ 2147483647 h 246"/>
                <a:gd name="T14" fmla="*/ 2147483647 w 226"/>
                <a:gd name="T15" fmla="*/ 2147483647 h 246"/>
                <a:gd name="T16" fmla="*/ 2147483647 w 226"/>
                <a:gd name="T17" fmla="*/ 2147483647 h 246"/>
                <a:gd name="T18" fmla="*/ 2147483647 w 226"/>
                <a:gd name="T19" fmla="*/ 2147483647 h 246"/>
                <a:gd name="T20" fmla="*/ 2147483647 w 226"/>
                <a:gd name="T21" fmla="*/ 2147483647 h 246"/>
                <a:gd name="T22" fmla="*/ 2147483647 w 226"/>
                <a:gd name="T23" fmla="*/ 2147483647 h 246"/>
                <a:gd name="T24" fmla="*/ 2147483647 w 226"/>
                <a:gd name="T25" fmla="*/ 2147483647 h 246"/>
                <a:gd name="T26" fmla="*/ 2147483647 w 226"/>
                <a:gd name="T27" fmla="*/ 2147483647 h 246"/>
                <a:gd name="T28" fmla="*/ 2147483647 w 226"/>
                <a:gd name="T29" fmla="*/ 2147483647 h 246"/>
                <a:gd name="T30" fmla="*/ 2147483647 w 226"/>
                <a:gd name="T31" fmla="*/ 2147483647 h 246"/>
                <a:gd name="T32" fmla="*/ 2147483647 w 226"/>
                <a:gd name="T33" fmla="*/ 2147483647 h 246"/>
                <a:gd name="T34" fmla="*/ 2147483647 w 226"/>
                <a:gd name="T35" fmla="*/ 2147483647 h 246"/>
                <a:gd name="T36" fmla="*/ 2147483647 w 226"/>
                <a:gd name="T37" fmla="*/ 2147483647 h 246"/>
                <a:gd name="T38" fmla="*/ 2147483647 w 226"/>
                <a:gd name="T39" fmla="*/ 2147483647 h 246"/>
                <a:gd name="T40" fmla="*/ 2147483647 w 226"/>
                <a:gd name="T41" fmla="*/ 2147483647 h 246"/>
                <a:gd name="T42" fmla="*/ 2147483647 w 226"/>
                <a:gd name="T43" fmla="*/ 2147483647 h 246"/>
                <a:gd name="T44" fmla="*/ 2147483647 w 226"/>
                <a:gd name="T45" fmla="*/ 2147483647 h 246"/>
                <a:gd name="T46" fmla="*/ 2147483647 w 226"/>
                <a:gd name="T47" fmla="*/ 2147483647 h 246"/>
                <a:gd name="T48" fmla="*/ 2147483647 w 226"/>
                <a:gd name="T49" fmla="*/ 2147483647 h 246"/>
                <a:gd name="T50" fmla="*/ 2147483647 w 226"/>
                <a:gd name="T51" fmla="*/ 2147483647 h 246"/>
                <a:gd name="T52" fmla="*/ 2147483647 w 226"/>
                <a:gd name="T53" fmla="*/ 2147483647 h 246"/>
                <a:gd name="T54" fmla="*/ 2147483647 w 226"/>
                <a:gd name="T55" fmla="*/ 2147483647 h 246"/>
                <a:gd name="T56" fmla="*/ 2147483647 w 226"/>
                <a:gd name="T57" fmla="*/ 2147483647 h 246"/>
                <a:gd name="T58" fmla="*/ 2147483647 w 226"/>
                <a:gd name="T59" fmla="*/ 2147483647 h 246"/>
                <a:gd name="T60" fmla="*/ 2147483647 w 226"/>
                <a:gd name="T61" fmla="*/ 2147483647 h 246"/>
                <a:gd name="T62" fmla="*/ 2147483647 w 226"/>
                <a:gd name="T63" fmla="*/ 2147483647 h 246"/>
                <a:gd name="T64" fmla="*/ 2147483647 w 226"/>
                <a:gd name="T65" fmla="*/ 2147483647 h 246"/>
                <a:gd name="T66" fmla="*/ 2147483647 w 226"/>
                <a:gd name="T67" fmla="*/ 2147483647 h 24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26" h="246">
                  <a:moveTo>
                    <a:pt x="0" y="221"/>
                  </a:moveTo>
                  <a:lnTo>
                    <a:pt x="12" y="228"/>
                  </a:lnTo>
                  <a:lnTo>
                    <a:pt x="27" y="236"/>
                  </a:lnTo>
                  <a:lnTo>
                    <a:pt x="36" y="240"/>
                  </a:lnTo>
                  <a:lnTo>
                    <a:pt x="44" y="243"/>
                  </a:lnTo>
                  <a:lnTo>
                    <a:pt x="53" y="245"/>
                  </a:lnTo>
                  <a:lnTo>
                    <a:pt x="60" y="246"/>
                  </a:lnTo>
                  <a:lnTo>
                    <a:pt x="68" y="245"/>
                  </a:lnTo>
                  <a:lnTo>
                    <a:pt x="76" y="243"/>
                  </a:lnTo>
                  <a:lnTo>
                    <a:pt x="85" y="241"/>
                  </a:lnTo>
                  <a:lnTo>
                    <a:pt x="92" y="237"/>
                  </a:lnTo>
                  <a:lnTo>
                    <a:pt x="110" y="228"/>
                  </a:lnTo>
                  <a:lnTo>
                    <a:pt x="126" y="217"/>
                  </a:lnTo>
                  <a:lnTo>
                    <a:pt x="141" y="205"/>
                  </a:lnTo>
                  <a:lnTo>
                    <a:pt x="153" y="194"/>
                  </a:lnTo>
                  <a:lnTo>
                    <a:pt x="161" y="184"/>
                  </a:lnTo>
                  <a:lnTo>
                    <a:pt x="167" y="178"/>
                  </a:lnTo>
                  <a:lnTo>
                    <a:pt x="159" y="173"/>
                  </a:lnTo>
                  <a:lnTo>
                    <a:pt x="154" y="167"/>
                  </a:lnTo>
                  <a:lnTo>
                    <a:pt x="149" y="160"/>
                  </a:lnTo>
                  <a:lnTo>
                    <a:pt x="146" y="152"/>
                  </a:lnTo>
                  <a:lnTo>
                    <a:pt x="143" y="145"/>
                  </a:lnTo>
                  <a:lnTo>
                    <a:pt x="142" y="137"/>
                  </a:lnTo>
                  <a:lnTo>
                    <a:pt x="141" y="130"/>
                  </a:lnTo>
                  <a:lnTo>
                    <a:pt x="139" y="123"/>
                  </a:lnTo>
                  <a:lnTo>
                    <a:pt x="141" y="116"/>
                  </a:lnTo>
                  <a:lnTo>
                    <a:pt x="143" y="110"/>
                  </a:lnTo>
                  <a:lnTo>
                    <a:pt x="146" y="105"/>
                  </a:lnTo>
                  <a:lnTo>
                    <a:pt x="150" y="100"/>
                  </a:lnTo>
                  <a:lnTo>
                    <a:pt x="156" y="94"/>
                  </a:lnTo>
                  <a:lnTo>
                    <a:pt x="161" y="90"/>
                  </a:lnTo>
                  <a:lnTo>
                    <a:pt x="168" y="86"/>
                  </a:lnTo>
                  <a:lnTo>
                    <a:pt x="176" y="82"/>
                  </a:lnTo>
                  <a:lnTo>
                    <a:pt x="204" y="71"/>
                  </a:lnTo>
                  <a:lnTo>
                    <a:pt x="226" y="61"/>
                  </a:lnTo>
                  <a:lnTo>
                    <a:pt x="225" y="49"/>
                  </a:lnTo>
                  <a:lnTo>
                    <a:pt x="223" y="38"/>
                  </a:lnTo>
                  <a:lnTo>
                    <a:pt x="221" y="30"/>
                  </a:lnTo>
                  <a:lnTo>
                    <a:pt x="217" y="23"/>
                  </a:lnTo>
                  <a:lnTo>
                    <a:pt x="214" y="17"/>
                  </a:lnTo>
                  <a:lnTo>
                    <a:pt x="212" y="12"/>
                  </a:lnTo>
                  <a:lnTo>
                    <a:pt x="212" y="6"/>
                  </a:lnTo>
                  <a:lnTo>
                    <a:pt x="213" y="0"/>
                  </a:lnTo>
                  <a:lnTo>
                    <a:pt x="202" y="1"/>
                  </a:lnTo>
                  <a:lnTo>
                    <a:pt x="191" y="4"/>
                  </a:lnTo>
                  <a:lnTo>
                    <a:pt x="181" y="7"/>
                  </a:lnTo>
                  <a:lnTo>
                    <a:pt x="171" y="11"/>
                  </a:lnTo>
                  <a:lnTo>
                    <a:pt x="154" y="20"/>
                  </a:lnTo>
                  <a:lnTo>
                    <a:pt x="136" y="29"/>
                  </a:lnTo>
                  <a:lnTo>
                    <a:pt x="121" y="38"/>
                  </a:lnTo>
                  <a:lnTo>
                    <a:pt x="107" y="47"/>
                  </a:lnTo>
                  <a:lnTo>
                    <a:pt x="100" y="51"/>
                  </a:lnTo>
                  <a:lnTo>
                    <a:pt x="93" y="53"/>
                  </a:lnTo>
                  <a:lnTo>
                    <a:pt x="87" y="55"/>
                  </a:lnTo>
                  <a:lnTo>
                    <a:pt x="80" y="55"/>
                  </a:lnTo>
                  <a:lnTo>
                    <a:pt x="75" y="54"/>
                  </a:lnTo>
                  <a:lnTo>
                    <a:pt x="67" y="51"/>
                  </a:lnTo>
                  <a:lnTo>
                    <a:pt x="59" y="47"/>
                  </a:lnTo>
                  <a:lnTo>
                    <a:pt x="51" y="41"/>
                  </a:lnTo>
                  <a:lnTo>
                    <a:pt x="36" y="31"/>
                  </a:lnTo>
                  <a:lnTo>
                    <a:pt x="27" y="24"/>
                  </a:lnTo>
                  <a:lnTo>
                    <a:pt x="24" y="39"/>
                  </a:lnTo>
                  <a:lnTo>
                    <a:pt x="21" y="64"/>
                  </a:lnTo>
                  <a:lnTo>
                    <a:pt x="18" y="95"/>
                  </a:lnTo>
                  <a:lnTo>
                    <a:pt x="13" y="129"/>
                  </a:lnTo>
                  <a:lnTo>
                    <a:pt x="10" y="163"/>
                  </a:lnTo>
                  <a:lnTo>
                    <a:pt x="7" y="191"/>
                  </a:lnTo>
                  <a:lnTo>
                    <a:pt x="3" y="212"/>
                  </a:lnTo>
                  <a:lnTo>
                    <a:pt x="0" y="22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9" name="Freeform 468"/>
            <p:cNvSpPr>
              <a:spLocks/>
            </p:cNvSpPr>
            <p:nvPr>
              <p:custDataLst>
                <p:tags r:id="rId90"/>
              </p:custDataLst>
            </p:nvPr>
          </p:nvSpPr>
          <p:spPr bwMode="auto">
            <a:xfrm>
              <a:off x="5709307" y="3854697"/>
              <a:ext cx="34215" cy="66219"/>
            </a:xfrm>
            <a:custGeom>
              <a:avLst/>
              <a:gdLst>
                <a:gd name="T0" fmla="*/ 2147483647 w 60"/>
                <a:gd name="T1" fmla="*/ 0 h 81"/>
                <a:gd name="T2" fmla="*/ 2147483647 w 60"/>
                <a:gd name="T3" fmla="*/ 2147483647 h 81"/>
                <a:gd name="T4" fmla="*/ 2147483647 w 60"/>
                <a:gd name="T5" fmla="*/ 2147483647 h 81"/>
                <a:gd name="T6" fmla="*/ 2147483647 w 60"/>
                <a:gd name="T7" fmla="*/ 2147483647 h 81"/>
                <a:gd name="T8" fmla="*/ 2147483647 w 60"/>
                <a:gd name="T9" fmla="*/ 2147483647 h 81"/>
                <a:gd name="T10" fmla="*/ 2147483647 w 60"/>
                <a:gd name="T11" fmla="*/ 2147483647 h 81"/>
                <a:gd name="T12" fmla="*/ 2147483647 w 60"/>
                <a:gd name="T13" fmla="*/ 0 h 81"/>
                <a:gd name="T14" fmla="*/ 2147483647 w 60"/>
                <a:gd name="T15" fmla="*/ 2147483647 h 81"/>
                <a:gd name="T16" fmla="*/ 2147483647 w 60"/>
                <a:gd name="T17" fmla="*/ 2147483647 h 81"/>
                <a:gd name="T18" fmla="*/ 2147483647 w 60"/>
                <a:gd name="T19" fmla="*/ 2147483647 h 81"/>
                <a:gd name="T20" fmla="*/ 2147483647 w 60"/>
                <a:gd name="T21" fmla="*/ 2147483647 h 81"/>
                <a:gd name="T22" fmla="*/ 2147483647 w 60"/>
                <a:gd name="T23" fmla="*/ 2147483647 h 81"/>
                <a:gd name="T24" fmla="*/ 2147483647 w 60"/>
                <a:gd name="T25" fmla="*/ 2147483647 h 81"/>
                <a:gd name="T26" fmla="*/ 2147483647 w 60"/>
                <a:gd name="T27" fmla="*/ 2147483647 h 81"/>
                <a:gd name="T28" fmla="*/ 2147483647 w 60"/>
                <a:gd name="T29" fmla="*/ 2147483647 h 81"/>
                <a:gd name="T30" fmla="*/ 2147483647 w 60"/>
                <a:gd name="T31" fmla="*/ 2147483647 h 81"/>
                <a:gd name="T32" fmla="*/ 2147483647 w 60"/>
                <a:gd name="T33" fmla="*/ 2147483647 h 81"/>
                <a:gd name="T34" fmla="*/ 2147483647 w 60"/>
                <a:gd name="T35" fmla="*/ 2147483647 h 81"/>
                <a:gd name="T36" fmla="*/ 2147483647 w 60"/>
                <a:gd name="T37" fmla="*/ 2147483647 h 81"/>
                <a:gd name="T38" fmla="*/ 0 w 60"/>
                <a:gd name="T39" fmla="*/ 2147483647 h 81"/>
                <a:gd name="T40" fmla="*/ 2147483647 w 60"/>
                <a:gd name="T41" fmla="*/ 2147483647 h 81"/>
                <a:gd name="T42" fmla="*/ 2147483647 w 60"/>
                <a:gd name="T43" fmla="*/ 2147483647 h 81"/>
                <a:gd name="T44" fmla="*/ 2147483647 w 60"/>
                <a:gd name="T45" fmla="*/ 0 h 81"/>
                <a:gd name="T46" fmla="*/ 2147483647 w 60"/>
                <a:gd name="T47" fmla="*/ 0 h 8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60" h="81">
                  <a:moveTo>
                    <a:pt x="27" y="0"/>
                  </a:moveTo>
                  <a:lnTo>
                    <a:pt x="29" y="2"/>
                  </a:lnTo>
                  <a:lnTo>
                    <a:pt x="32" y="3"/>
                  </a:lnTo>
                  <a:lnTo>
                    <a:pt x="36" y="3"/>
                  </a:lnTo>
                  <a:lnTo>
                    <a:pt x="40" y="2"/>
                  </a:lnTo>
                  <a:lnTo>
                    <a:pt x="47" y="1"/>
                  </a:lnTo>
                  <a:lnTo>
                    <a:pt x="53" y="0"/>
                  </a:lnTo>
                  <a:lnTo>
                    <a:pt x="53" y="26"/>
                  </a:lnTo>
                  <a:lnTo>
                    <a:pt x="54" y="47"/>
                  </a:lnTo>
                  <a:lnTo>
                    <a:pt x="54" y="57"/>
                  </a:lnTo>
                  <a:lnTo>
                    <a:pt x="56" y="65"/>
                  </a:lnTo>
                  <a:lnTo>
                    <a:pt x="58" y="73"/>
                  </a:lnTo>
                  <a:lnTo>
                    <a:pt x="60" y="81"/>
                  </a:lnTo>
                  <a:lnTo>
                    <a:pt x="20" y="81"/>
                  </a:lnTo>
                  <a:lnTo>
                    <a:pt x="14" y="80"/>
                  </a:lnTo>
                  <a:lnTo>
                    <a:pt x="7" y="77"/>
                  </a:lnTo>
                  <a:lnTo>
                    <a:pt x="5" y="74"/>
                  </a:lnTo>
                  <a:lnTo>
                    <a:pt x="2" y="72"/>
                  </a:lnTo>
                  <a:lnTo>
                    <a:pt x="1" y="70"/>
                  </a:lnTo>
                  <a:lnTo>
                    <a:pt x="0" y="68"/>
                  </a:lnTo>
                  <a:lnTo>
                    <a:pt x="7" y="12"/>
                  </a:lnTo>
                  <a:lnTo>
                    <a:pt x="20" y="6"/>
                  </a:lnTo>
                  <a:lnTo>
                    <a:pt x="34" y="0"/>
                  </a:lnTo>
                  <a:lnTo>
                    <a:pt x="27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0" name="Freeform 470"/>
            <p:cNvSpPr>
              <a:spLocks/>
            </p:cNvSpPr>
            <p:nvPr>
              <p:custDataLst>
                <p:tags r:id="rId91"/>
              </p:custDataLst>
            </p:nvPr>
          </p:nvSpPr>
          <p:spPr bwMode="auto">
            <a:xfrm>
              <a:off x="5244954" y="3682527"/>
              <a:ext cx="46435" cy="68111"/>
            </a:xfrm>
            <a:custGeom>
              <a:avLst/>
              <a:gdLst>
                <a:gd name="T0" fmla="*/ 2147483647 w 80"/>
                <a:gd name="T1" fmla="*/ 2147483647 h 94"/>
                <a:gd name="T2" fmla="*/ 2147483647 w 80"/>
                <a:gd name="T3" fmla="*/ 0 h 94"/>
                <a:gd name="T4" fmla="*/ 2147483647 w 80"/>
                <a:gd name="T5" fmla="*/ 0 h 94"/>
                <a:gd name="T6" fmla="*/ 2147483647 w 80"/>
                <a:gd name="T7" fmla="*/ 2147483647 h 94"/>
                <a:gd name="T8" fmla="*/ 2147483647 w 80"/>
                <a:gd name="T9" fmla="*/ 2147483647 h 94"/>
                <a:gd name="T10" fmla="*/ 2147483647 w 80"/>
                <a:gd name="T11" fmla="*/ 2147483647 h 94"/>
                <a:gd name="T12" fmla="*/ 2147483647 w 80"/>
                <a:gd name="T13" fmla="*/ 2147483647 h 94"/>
                <a:gd name="T14" fmla="*/ 2147483647 w 80"/>
                <a:gd name="T15" fmla="*/ 2147483647 h 94"/>
                <a:gd name="T16" fmla="*/ 2147483647 w 80"/>
                <a:gd name="T17" fmla="*/ 2147483647 h 94"/>
                <a:gd name="T18" fmla="*/ 2147483647 w 80"/>
                <a:gd name="T19" fmla="*/ 2147483647 h 94"/>
                <a:gd name="T20" fmla="*/ 2147483647 w 80"/>
                <a:gd name="T21" fmla="*/ 2147483647 h 94"/>
                <a:gd name="T22" fmla="*/ 2147483647 w 80"/>
                <a:gd name="T23" fmla="*/ 2147483647 h 94"/>
                <a:gd name="T24" fmla="*/ 2147483647 w 80"/>
                <a:gd name="T25" fmla="*/ 2147483647 h 94"/>
                <a:gd name="T26" fmla="*/ 2147483647 w 80"/>
                <a:gd name="T27" fmla="*/ 2147483647 h 94"/>
                <a:gd name="T28" fmla="*/ 2147483647 w 80"/>
                <a:gd name="T29" fmla="*/ 2147483647 h 94"/>
                <a:gd name="T30" fmla="*/ 2147483647 w 80"/>
                <a:gd name="T31" fmla="*/ 2147483647 h 94"/>
                <a:gd name="T32" fmla="*/ 2147483647 w 80"/>
                <a:gd name="T33" fmla="*/ 2147483647 h 94"/>
                <a:gd name="T34" fmla="*/ 2147483647 w 80"/>
                <a:gd name="T35" fmla="*/ 2147483647 h 94"/>
                <a:gd name="T36" fmla="*/ 2147483647 w 80"/>
                <a:gd name="T37" fmla="*/ 2147483647 h 94"/>
                <a:gd name="T38" fmla="*/ 2147483647 w 80"/>
                <a:gd name="T39" fmla="*/ 2147483647 h 94"/>
                <a:gd name="T40" fmla="*/ 2147483647 w 80"/>
                <a:gd name="T41" fmla="*/ 2147483647 h 94"/>
                <a:gd name="T42" fmla="*/ 2147483647 w 80"/>
                <a:gd name="T43" fmla="*/ 2147483647 h 94"/>
                <a:gd name="T44" fmla="*/ 2147483647 w 80"/>
                <a:gd name="T45" fmla="*/ 2147483647 h 94"/>
                <a:gd name="T46" fmla="*/ 2147483647 w 80"/>
                <a:gd name="T47" fmla="*/ 2147483647 h 94"/>
                <a:gd name="T48" fmla="*/ 2147483647 w 80"/>
                <a:gd name="T49" fmla="*/ 2147483647 h 94"/>
                <a:gd name="T50" fmla="*/ 0 w 80"/>
                <a:gd name="T51" fmla="*/ 2147483647 h 94"/>
                <a:gd name="T52" fmla="*/ 2147483647 w 80"/>
                <a:gd name="T53" fmla="*/ 2147483647 h 94"/>
                <a:gd name="T54" fmla="*/ 2147483647 w 80"/>
                <a:gd name="T55" fmla="*/ 2147483647 h 94"/>
                <a:gd name="T56" fmla="*/ 2147483647 w 80"/>
                <a:gd name="T57" fmla="*/ 2147483647 h 94"/>
                <a:gd name="T58" fmla="*/ 2147483647 w 80"/>
                <a:gd name="T59" fmla="*/ 2147483647 h 9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" h="94">
                  <a:moveTo>
                    <a:pt x="27" y="1"/>
                  </a:moveTo>
                  <a:lnTo>
                    <a:pt x="34" y="0"/>
                  </a:lnTo>
                  <a:lnTo>
                    <a:pt x="41" y="0"/>
                  </a:lnTo>
                  <a:lnTo>
                    <a:pt x="47" y="2"/>
                  </a:lnTo>
                  <a:lnTo>
                    <a:pt x="54" y="4"/>
                  </a:lnTo>
                  <a:lnTo>
                    <a:pt x="60" y="6"/>
                  </a:lnTo>
                  <a:lnTo>
                    <a:pt x="66" y="8"/>
                  </a:lnTo>
                  <a:lnTo>
                    <a:pt x="73" y="8"/>
                  </a:lnTo>
                  <a:lnTo>
                    <a:pt x="80" y="7"/>
                  </a:lnTo>
                  <a:lnTo>
                    <a:pt x="80" y="38"/>
                  </a:lnTo>
                  <a:lnTo>
                    <a:pt x="75" y="44"/>
                  </a:lnTo>
                  <a:lnTo>
                    <a:pt x="69" y="51"/>
                  </a:lnTo>
                  <a:lnTo>
                    <a:pt x="64" y="59"/>
                  </a:lnTo>
                  <a:lnTo>
                    <a:pt x="58" y="68"/>
                  </a:lnTo>
                  <a:lnTo>
                    <a:pt x="51" y="84"/>
                  </a:lnTo>
                  <a:lnTo>
                    <a:pt x="47" y="94"/>
                  </a:lnTo>
                  <a:lnTo>
                    <a:pt x="43" y="93"/>
                  </a:lnTo>
                  <a:lnTo>
                    <a:pt x="40" y="92"/>
                  </a:lnTo>
                  <a:lnTo>
                    <a:pt x="37" y="91"/>
                  </a:lnTo>
                  <a:lnTo>
                    <a:pt x="34" y="89"/>
                  </a:lnTo>
                  <a:lnTo>
                    <a:pt x="29" y="84"/>
                  </a:lnTo>
                  <a:lnTo>
                    <a:pt x="23" y="78"/>
                  </a:lnTo>
                  <a:lnTo>
                    <a:pt x="19" y="72"/>
                  </a:lnTo>
                  <a:lnTo>
                    <a:pt x="13" y="65"/>
                  </a:lnTo>
                  <a:lnTo>
                    <a:pt x="7" y="60"/>
                  </a:lnTo>
                  <a:lnTo>
                    <a:pt x="0" y="56"/>
                  </a:lnTo>
                  <a:lnTo>
                    <a:pt x="8" y="41"/>
                  </a:lnTo>
                  <a:lnTo>
                    <a:pt x="13" y="29"/>
                  </a:lnTo>
                  <a:lnTo>
                    <a:pt x="19" y="17"/>
                  </a:lnTo>
                  <a:lnTo>
                    <a:pt x="27" y="1"/>
                  </a:lnTo>
                </a:path>
              </a:pathLst>
            </a:custGeom>
            <a:solidFill>
              <a:schemeClr val="accent3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1" name="Freeform 471"/>
            <p:cNvSpPr>
              <a:spLocks/>
            </p:cNvSpPr>
            <p:nvPr>
              <p:custDataLst>
                <p:tags r:id="rId92"/>
              </p:custDataLst>
            </p:nvPr>
          </p:nvSpPr>
          <p:spPr bwMode="auto">
            <a:xfrm>
              <a:off x="4961454" y="6079659"/>
              <a:ext cx="95314" cy="68111"/>
            </a:xfrm>
            <a:custGeom>
              <a:avLst/>
              <a:gdLst>
                <a:gd name="T0" fmla="*/ 2147483647 w 135"/>
                <a:gd name="T1" fmla="*/ 2147483647 h 98"/>
                <a:gd name="T2" fmla="*/ 2147483647 w 135"/>
                <a:gd name="T3" fmla="*/ 2147483647 h 98"/>
                <a:gd name="T4" fmla="*/ 2147483647 w 135"/>
                <a:gd name="T5" fmla="*/ 2147483647 h 98"/>
                <a:gd name="T6" fmla="*/ 2147483647 w 135"/>
                <a:gd name="T7" fmla="*/ 2147483647 h 98"/>
                <a:gd name="T8" fmla="*/ 2147483647 w 135"/>
                <a:gd name="T9" fmla="*/ 2147483647 h 98"/>
                <a:gd name="T10" fmla="*/ 2147483647 w 135"/>
                <a:gd name="T11" fmla="*/ 2147483647 h 98"/>
                <a:gd name="T12" fmla="*/ 2147483647 w 135"/>
                <a:gd name="T13" fmla="*/ 2147483647 h 98"/>
                <a:gd name="T14" fmla="*/ 2147483647 w 135"/>
                <a:gd name="T15" fmla="*/ 2147483647 h 98"/>
                <a:gd name="T16" fmla="*/ 2147483647 w 135"/>
                <a:gd name="T17" fmla="*/ 2147483647 h 98"/>
                <a:gd name="T18" fmla="*/ 2147483647 w 135"/>
                <a:gd name="T19" fmla="*/ 2147483647 h 98"/>
                <a:gd name="T20" fmla="*/ 2147483647 w 135"/>
                <a:gd name="T21" fmla="*/ 2147483647 h 98"/>
                <a:gd name="T22" fmla="*/ 2147483647 w 135"/>
                <a:gd name="T23" fmla="*/ 0 h 98"/>
                <a:gd name="T24" fmla="*/ 2147483647 w 135"/>
                <a:gd name="T25" fmla="*/ 0 h 98"/>
                <a:gd name="T26" fmla="*/ 2147483647 w 135"/>
                <a:gd name="T27" fmla="*/ 0 h 98"/>
                <a:gd name="T28" fmla="*/ 2147483647 w 135"/>
                <a:gd name="T29" fmla="*/ 2147483647 h 98"/>
                <a:gd name="T30" fmla="*/ 2147483647 w 135"/>
                <a:gd name="T31" fmla="*/ 2147483647 h 98"/>
                <a:gd name="T32" fmla="*/ 2147483647 w 135"/>
                <a:gd name="T33" fmla="*/ 2147483647 h 98"/>
                <a:gd name="T34" fmla="*/ 2147483647 w 135"/>
                <a:gd name="T35" fmla="*/ 2147483647 h 98"/>
                <a:gd name="T36" fmla="*/ 2147483647 w 135"/>
                <a:gd name="T37" fmla="*/ 2147483647 h 98"/>
                <a:gd name="T38" fmla="*/ 2147483647 w 135"/>
                <a:gd name="T39" fmla="*/ 2147483647 h 98"/>
                <a:gd name="T40" fmla="*/ 2147483647 w 135"/>
                <a:gd name="T41" fmla="*/ 2147483647 h 98"/>
                <a:gd name="T42" fmla="*/ 2147483647 w 135"/>
                <a:gd name="T43" fmla="*/ 2147483647 h 98"/>
                <a:gd name="T44" fmla="*/ 2147483647 w 135"/>
                <a:gd name="T45" fmla="*/ 2147483647 h 98"/>
                <a:gd name="T46" fmla="*/ 2147483647 w 135"/>
                <a:gd name="T47" fmla="*/ 2147483647 h 98"/>
                <a:gd name="T48" fmla="*/ 2147483647 w 135"/>
                <a:gd name="T49" fmla="*/ 2147483647 h 98"/>
                <a:gd name="T50" fmla="*/ 2147483647 w 135"/>
                <a:gd name="T51" fmla="*/ 2147483647 h 98"/>
                <a:gd name="T52" fmla="*/ 2147483647 w 135"/>
                <a:gd name="T53" fmla="*/ 2147483647 h 98"/>
                <a:gd name="T54" fmla="*/ 2147483647 w 135"/>
                <a:gd name="T55" fmla="*/ 2147483647 h 98"/>
                <a:gd name="T56" fmla="*/ 2147483647 w 135"/>
                <a:gd name="T57" fmla="*/ 2147483647 h 98"/>
                <a:gd name="T58" fmla="*/ 2147483647 w 135"/>
                <a:gd name="T59" fmla="*/ 2147483647 h 98"/>
                <a:gd name="T60" fmla="*/ 2147483647 w 135"/>
                <a:gd name="T61" fmla="*/ 2147483647 h 98"/>
                <a:gd name="T62" fmla="*/ 2147483647 w 135"/>
                <a:gd name="T63" fmla="*/ 2147483647 h 98"/>
                <a:gd name="T64" fmla="*/ 2147483647 w 135"/>
                <a:gd name="T65" fmla="*/ 2147483647 h 98"/>
                <a:gd name="T66" fmla="*/ 2147483647 w 135"/>
                <a:gd name="T67" fmla="*/ 2147483647 h 98"/>
                <a:gd name="T68" fmla="*/ 2147483647 w 135"/>
                <a:gd name="T69" fmla="*/ 2147483647 h 98"/>
                <a:gd name="T70" fmla="*/ 2147483647 w 135"/>
                <a:gd name="T71" fmla="*/ 2147483647 h 98"/>
                <a:gd name="T72" fmla="*/ 2147483647 w 135"/>
                <a:gd name="T73" fmla="*/ 2147483647 h 98"/>
                <a:gd name="T74" fmla="*/ 2147483647 w 135"/>
                <a:gd name="T75" fmla="*/ 2147483647 h 98"/>
                <a:gd name="T76" fmla="*/ 0 w 135"/>
                <a:gd name="T77" fmla="*/ 2147483647 h 98"/>
                <a:gd name="T78" fmla="*/ 0 w 135"/>
                <a:gd name="T79" fmla="*/ 2147483647 h 98"/>
                <a:gd name="T80" fmla="*/ 2147483647 w 135"/>
                <a:gd name="T81" fmla="*/ 2147483647 h 9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35" h="98">
                  <a:moveTo>
                    <a:pt x="3" y="55"/>
                  </a:moveTo>
                  <a:lnTo>
                    <a:pt x="11" y="54"/>
                  </a:lnTo>
                  <a:lnTo>
                    <a:pt x="18" y="53"/>
                  </a:lnTo>
                  <a:lnTo>
                    <a:pt x="24" y="50"/>
                  </a:lnTo>
                  <a:lnTo>
                    <a:pt x="31" y="47"/>
                  </a:lnTo>
                  <a:lnTo>
                    <a:pt x="42" y="38"/>
                  </a:lnTo>
                  <a:lnTo>
                    <a:pt x="52" y="28"/>
                  </a:lnTo>
                  <a:lnTo>
                    <a:pt x="61" y="18"/>
                  </a:lnTo>
                  <a:lnTo>
                    <a:pt x="71" y="8"/>
                  </a:lnTo>
                  <a:lnTo>
                    <a:pt x="76" y="5"/>
                  </a:lnTo>
                  <a:lnTo>
                    <a:pt x="82" y="2"/>
                  </a:lnTo>
                  <a:lnTo>
                    <a:pt x="88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10" y="3"/>
                  </a:lnTo>
                  <a:lnTo>
                    <a:pt x="117" y="6"/>
                  </a:lnTo>
                  <a:lnTo>
                    <a:pt x="123" y="11"/>
                  </a:lnTo>
                  <a:lnTo>
                    <a:pt x="128" y="16"/>
                  </a:lnTo>
                  <a:lnTo>
                    <a:pt x="132" y="24"/>
                  </a:lnTo>
                  <a:lnTo>
                    <a:pt x="134" y="30"/>
                  </a:lnTo>
                  <a:lnTo>
                    <a:pt x="135" y="37"/>
                  </a:lnTo>
                  <a:lnTo>
                    <a:pt x="134" y="40"/>
                  </a:lnTo>
                  <a:lnTo>
                    <a:pt x="132" y="43"/>
                  </a:lnTo>
                  <a:lnTo>
                    <a:pt x="129" y="47"/>
                  </a:lnTo>
                  <a:lnTo>
                    <a:pt x="124" y="51"/>
                  </a:lnTo>
                  <a:lnTo>
                    <a:pt x="113" y="61"/>
                  </a:lnTo>
                  <a:lnTo>
                    <a:pt x="100" y="72"/>
                  </a:lnTo>
                  <a:lnTo>
                    <a:pt x="87" y="82"/>
                  </a:lnTo>
                  <a:lnTo>
                    <a:pt x="74" y="91"/>
                  </a:lnTo>
                  <a:lnTo>
                    <a:pt x="63" y="96"/>
                  </a:lnTo>
                  <a:lnTo>
                    <a:pt x="55" y="98"/>
                  </a:lnTo>
                  <a:lnTo>
                    <a:pt x="51" y="97"/>
                  </a:lnTo>
                  <a:lnTo>
                    <a:pt x="43" y="92"/>
                  </a:lnTo>
                  <a:lnTo>
                    <a:pt x="32" y="85"/>
                  </a:lnTo>
                  <a:lnTo>
                    <a:pt x="21" y="77"/>
                  </a:lnTo>
                  <a:lnTo>
                    <a:pt x="11" y="68"/>
                  </a:lnTo>
                  <a:lnTo>
                    <a:pt x="5" y="62"/>
                  </a:lnTo>
                  <a:lnTo>
                    <a:pt x="1" y="59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3" y="5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2" name="Freeform 474"/>
            <p:cNvSpPr>
              <a:spLocks/>
            </p:cNvSpPr>
            <p:nvPr>
              <p:custDataLst>
                <p:tags r:id="rId93"/>
              </p:custDataLst>
            </p:nvPr>
          </p:nvSpPr>
          <p:spPr bwMode="auto">
            <a:xfrm>
              <a:off x="5230290" y="5347464"/>
              <a:ext cx="107534" cy="287580"/>
            </a:xfrm>
            <a:custGeom>
              <a:avLst/>
              <a:gdLst>
                <a:gd name="T0" fmla="*/ 2147483647 w 166"/>
                <a:gd name="T1" fmla="*/ 2147483647 h 456"/>
                <a:gd name="T2" fmla="*/ 2147483647 w 166"/>
                <a:gd name="T3" fmla="*/ 2147483647 h 456"/>
                <a:gd name="T4" fmla="*/ 2147483647 w 166"/>
                <a:gd name="T5" fmla="*/ 2147483647 h 456"/>
                <a:gd name="T6" fmla="*/ 2147483647 w 166"/>
                <a:gd name="T7" fmla="*/ 2147483647 h 456"/>
                <a:gd name="T8" fmla="*/ 2147483647 w 166"/>
                <a:gd name="T9" fmla="*/ 2147483647 h 456"/>
                <a:gd name="T10" fmla="*/ 2147483647 w 166"/>
                <a:gd name="T11" fmla="*/ 2147483647 h 456"/>
                <a:gd name="T12" fmla="*/ 2147483647 w 166"/>
                <a:gd name="T13" fmla="*/ 2147483647 h 456"/>
                <a:gd name="T14" fmla="*/ 2147483647 w 166"/>
                <a:gd name="T15" fmla="*/ 2147483647 h 456"/>
                <a:gd name="T16" fmla="*/ 2147483647 w 166"/>
                <a:gd name="T17" fmla="*/ 2147483647 h 456"/>
                <a:gd name="T18" fmla="*/ 2147483647 w 166"/>
                <a:gd name="T19" fmla="*/ 2147483647 h 456"/>
                <a:gd name="T20" fmla="*/ 2147483647 w 166"/>
                <a:gd name="T21" fmla="*/ 2147483647 h 456"/>
                <a:gd name="T22" fmla="*/ 2147483647 w 166"/>
                <a:gd name="T23" fmla="*/ 2147483647 h 456"/>
                <a:gd name="T24" fmla="*/ 2147483647 w 166"/>
                <a:gd name="T25" fmla="*/ 2147483647 h 456"/>
                <a:gd name="T26" fmla="*/ 2147483647 w 166"/>
                <a:gd name="T27" fmla="*/ 2147483647 h 456"/>
                <a:gd name="T28" fmla="*/ 2147483647 w 166"/>
                <a:gd name="T29" fmla="*/ 2147483647 h 456"/>
                <a:gd name="T30" fmla="*/ 2147483647 w 166"/>
                <a:gd name="T31" fmla="*/ 2147483647 h 456"/>
                <a:gd name="T32" fmla="*/ 2147483647 w 166"/>
                <a:gd name="T33" fmla="*/ 2147483647 h 456"/>
                <a:gd name="T34" fmla="*/ 2147483647 w 166"/>
                <a:gd name="T35" fmla="*/ 2147483647 h 456"/>
                <a:gd name="T36" fmla="*/ 2147483647 w 166"/>
                <a:gd name="T37" fmla="*/ 2147483647 h 456"/>
                <a:gd name="T38" fmla="*/ 2147483647 w 166"/>
                <a:gd name="T39" fmla="*/ 2147483647 h 456"/>
                <a:gd name="T40" fmla="*/ 2147483647 w 166"/>
                <a:gd name="T41" fmla="*/ 2147483647 h 456"/>
                <a:gd name="T42" fmla="*/ 2147483647 w 166"/>
                <a:gd name="T43" fmla="*/ 2147483647 h 456"/>
                <a:gd name="T44" fmla="*/ 2147483647 w 166"/>
                <a:gd name="T45" fmla="*/ 2147483647 h 456"/>
                <a:gd name="T46" fmla="*/ 2147483647 w 166"/>
                <a:gd name="T47" fmla="*/ 2147483647 h 456"/>
                <a:gd name="T48" fmla="*/ 2147483647 w 166"/>
                <a:gd name="T49" fmla="*/ 2147483647 h 456"/>
                <a:gd name="T50" fmla="*/ 2147483647 w 166"/>
                <a:gd name="T51" fmla="*/ 2147483647 h 456"/>
                <a:gd name="T52" fmla="*/ 2147483647 w 166"/>
                <a:gd name="T53" fmla="*/ 2147483647 h 456"/>
                <a:gd name="T54" fmla="*/ 2147483647 w 166"/>
                <a:gd name="T55" fmla="*/ 2147483647 h 456"/>
                <a:gd name="T56" fmla="*/ 2147483647 w 166"/>
                <a:gd name="T57" fmla="*/ 2147483647 h 456"/>
                <a:gd name="T58" fmla="*/ 2147483647 w 166"/>
                <a:gd name="T59" fmla="*/ 2147483647 h 456"/>
                <a:gd name="T60" fmla="*/ 2147483647 w 166"/>
                <a:gd name="T61" fmla="*/ 2147483647 h 456"/>
                <a:gd name="T62" fmla="*/ 2147483647 w 166"/>
                <a:gd name="T63" fmla="*/ 2147483647 h 456"/>
                <a:gd name="T64" fmla="*/ 2147483647 w 166"/>
                <a:gd name="T65" fmla="*/ 2147483647 h 456"/>
                <a:gd name="T66" fmla="*/ 2147483647 w 166"/>
                <a:gd name="T67" fmla="*/ 2147483647 h 456"/>
                <a:gd name="T68" fmla="*/ 2147483647 w 166"/>
                <a:gd name="T69" fmla="*/ 2147483647 h 456"/>
                <a:gd name="T70" fmla="*/ 2147483647 w 166"/>
                <a:gd name="T71" fmla="*/ 2147483647 h 456"/>
                <a:gd name="T72" fmla="*/ 2147483647 w 166"/>
                <a:gd name="T73" fmla="*/ 2147483647 h 456"/>
                <a:gd name="T74" fmla="*/ 2147483647 w 166"/>
                <a:gd name="T75" fmla="*/ 2147483647 h 456"/>
                <a:gd name="T76" fmla="*/ 2147483647 w 166"/>
                <a:gd name="T77" fmla="*/ 2147483647 h 456"/>
                <a:gd name="T78" fmla="*/ 2147483647 w 166"/>
                <a:gd name="T79" fmla="*/ 2147483647 h 456"/>
                <a:gd name="T80" fmla="*/ 2147483647 w 166"/>
                <a:gd name="T81" fmla="*/ 2147483647 h 456"/>
                <a:gd name="T82" fmla="*/ 2147483647 w 166"/>
                <a:gd name="T83" fmla="*/ 2147483647 h 456"/>
                <a:gd name="T84" fmla="*/ 2147483647 w 166"/>
                <a:gd name="T85" fmla="*/ 2147483647 h 456"/>
                <a:gd name="T86" fmla="*/ 2147483647 w 166"/>
                <a:gd name="T87" fmla="*/ 2147483647 h 456"/>
                <a:gd name="T88" fmla="*/ 2147483647 w 166"/>
                <a:gd name="T89" fmla="*/ 2147483647 h 456"/>
                <a:gd name="T90" fmla="*/ 2147483647 w 166"/>
                <a:gd name="T91" fmla="*/ 2147483647 h 456"/>
                <a:gd name="T92" fmla="*/ 2147483647 w 166"/>
                <a:gd name="T93" fmla="*/ 2147483647 h 456"/>
                <a:gd name="T94" fmla="*/ 2147483647 w 166"/>
                <a:gd name="T95" fmla="*/ 2147483647 h 456"/>
                <a:gd name="T96" fmla="*/ 2147483647 w 166"/>
                <a:gd name="T97" fmla="*/ 2147483647 h 456"/>
                <a:gd name="T98" fmla="*/ 2147483647 w 166"/>
                <a:gd name="T99" fmla="*/ 2147483647 h 456"/>
                <a:gd name="T100" fmla="*/ 2147483647 w 166"/>
                <a:gd name="T101" fmla="*/ 2147483647 h 4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66" h="456">
                  <a:moveTo>
                    <a:pt x="7" y="277"/>
                  </a:moveTo>
                  <a:lnTo>
                    <a:pt x="10" y="282"/>
                  </a:lnTo>
                  <a:lnTo>
                    <a:pt x="14" y="287"/>
                  </a:lnTo>
                  <a:lnTo>
                    <a:pt x="19" y="290"/>
                  </a:lnTo>
                  <a:lnTo>
                    <a:pt x="25" y="294"/>
                  </a:lnTo>
                  <a:lnTo>
                    <a:pt x="37" y="300"/>
                  </a:lnTo>
                  <a:lnTo>
                    <a:pt x="52" y="304"/>
                  </a:lnTo>
                  <a:lnTo>
                    <a:pt x="58" y="306"/>
                  </a:lnTo>
                  <a:lnTo>
                    <a:pt x="65" y="309"/>
                  </a:lnTo>
                  <a:lnTo>
                    <a:pt x="70" y="312"/>
                  </a:lnTo>
                  <a:lnTo>
                    <a:pt x="76" y="316"/>
                  </a:lnTo>
                  <a:lnTo>
                    <a:pt x="80" y="320"/>
                  </a:lnTo>
                  <a:lnTo>
                    <a:pt x="84" y="325"/>
                  </a:lnTo>
                  <a:lnTo>
                    <a:pt x="86" y="331"/>
                  </a:lnTo>
                  <a:lnTo>
                    <a:pt x="87" y="339"/>
                  </a:lnTo>
                  <a:lnTo>
                    <a:pt x="86" y="347"/>
                  </a:lnTo>
                  <a:lnTo>
                    <a:pt x="82" y="356"/>
                  </a:lnTo>
                  <a:lnTo>
                    <a:pt x="78" y="363"/>
                  </a:lnTo>
                  <a:lnTo>
                    <a:pt x="74" y="369"/>
                  </a:lnTo>
                  <a:lnTo>
                    <a:pt x="68" y="375"/>
                  </a:lnTo>
                  <a:lnTo>
                    <a:pt x="64" y="381"/>
                  </a:lnTo>
                  <a:lnTo>
                    <a:pt x="62" y="388"/>
                  </a:lnTo>
                  <a:lnTo>
                    <a:pt x="60" y="394"/>
                  </a:lnTo>
                  <a:lnTo>
                    <a:pt x="60" y="400"/>
                  </a:lnTo>
                  <a:lnTo>
                    <a:pt x="62" y="405"/>
                  </a:lnTo>
                  <a:lnTo>
                    <a:pt x="64" y="411"/>
                  </a:lnTo>
                  <a:lnTo>
                    <a:pt x="67" y="416"/>
                  </a:lnTo>
                  <a:lnTo>
                    <a:pt x="76" y="424"/>
                  </a:lnTo>
                  <a:lnTo>
                    <a:pt x="85" y="432"/>
                  </a:lnTo>
                  <a:lnTo>
                    <a:pt x="104" y="445"/>
                  </a:lnTo>
                  <a:lnTo>
                    <a:pt x="120" y="456"/>
                  </a:lnTo>
                  <a:lnTo>
                    <a:pt x="120" y="443"/>
                  </a:lnTo>
                  <a:lnTo>
                    <a:pt x="120" y="432"/>
                  </a:lnTo>
                  <a:lnTo>
                    <a:pt x="120" y="423"/>
                  </a:lnTo>
                  <a:lnTo>
                    <a:pt x="120" y="413"/>
                  </a:lnTo>
                  <a:lnTo>
                    <a:pt x="131" y="413"/>
                  </a:lnTo>
                  <a:lnTo>
                    <a:pt x="141" y="410"/>
                  </a:lnTo>
                  <a:lnTo>
                    <a:pt x="145" y="407"/>
                  </a:lnTo>
                  <a:lnTo>
                    <a:pt x="149" y="405"/>
                  </a:lnTo>
                  <a:lnTo>
                    <a:pt x="153" y="402"/>
                  </a:lnTo>
                  <a:lnTo>
                    <a:pt x="155" y="399"/>
                  </a:lnTo>
                  <a:lnTo>
                    <a:pt x="160" y="393"/>
                  </a:lnTo>
                  <a:lnTo>
                    <a:pt x="164" y="384"/>
                  </a:lnTo>
                  <a:lnTo>
                    <a:pt x="166" y="375"/>
                  </a:lnTo>
                  <a:lnTo>
                    <a:pt x="166" y="364"/>
                  </a:lnTo>
                  <a:lnTo>
                    <a:pt x="165" y="350"/>
                  </a:lnTo>
                  <a:lnTo>
                    <a:pt x="163" y="339"/>
                  </a:lnTo>
                  <a:lnTo>
                    <a:pt x="158" y="328"/>
                  </a:lnTo>
                  <a:lnTo>
                    <a:pt x="153" y="318"/>
                  </a:lnTo>
                  <a:lnTo>
                    <a:pt x="148" y="307"/>
                  </a:lnTo>
                  <a:lnTo>
                    <a:pt x="144" y="296"/>
                  </a:lnTo>
                  <a:lnTo>
                    <a:pt x="141" y="284"/>
                  </a:lnTo>
                  <a:lnTo>
                    <a:pt x="140" y="271"/>
                  </a:lnTo>
                  <a:lnTo>
                    <a:pt x="135" y="269"/>
                  </a:lnTo>
                  <a:lnTo>
                    <a:pt x="127" y="261"/>
                  </a:lnTo>
                  <a:lnTo>
                    <a:pt x="118" y="251"/>
                  </a:lnTo>
                  <a:lnTo>
                    <a:pt x="108" y="238"/>
                  </a:lnTo>
                  <a:lnTo>
                    <a:pt x="97" y="224"/>
                  </a:lnTo>
                  <a:lnTo>
                    <a:pt x="88" y="211"/>
                  </a:lnTo>
                  <a:lnTo>
                    <a:pt x="85" y="206"/>
                  </a:lnTo>
                  <a:lnTo>
                    <a:pt x="82" y="200"/>
                  </a:lnTo>
                  <a:lnTo>
                    <a:pt x="80" y="195"/>
                  </a:lnTo>
                  <a:lnTo>
                    <a:pt x="80" y="192"/>
                  </a:lnTo>
                  <a:lnTo>
                    <a:pt x="81" y="177"/>
                  </a:lnTo>
                  <a:lnTo>
                    <a:pt x="85" y="157"/>
                  </a:lnTo>
                  <a:lnTo>
                    <a:pt x="88" y="147"/>
                  </a:lnTo>
                  <a:lnTo>
                    <a:pt x="91" y="138"/>
                  </a:lnTo>
                  <a:lnTo>
                    <a:pt x="96" y="129"/>
                  </a:lnTo>
                  <a:lnTo>
                    <a:pt x="100" y="123"/>
                  </a:lnTo>
                  <a:lnTo>
                    <a:pt x="98" y="113"/>
                  </a:lnTo>
                  <a:lnTo>
                    <a:pt x="96" y="99"/>
                  </a:lnTo>
                  <a:lnTo>
                    <a:pt x="95" y="82"/>
                  </a:lnTo>
                  <a:lnTo>
                    <a:pt x="93" y="63"/>
                  </a:lnTo>
                  <a:lnTo>
                    <a:pt x="92" y="45"/>
                  </a:lnTo>
                  <a:lnTo>
                    <a:pt x="90" y="30"/>
                  </a:lnTo>
                  <a:lnTo>
                    <a:pt x="89" y="18"/>
                  </a:lnTo>
                  <a:lnTo>
                    <a:pt x="87" y="12"/>
                  </a:lnTo>
                  <a:lnTo>
                    <a:pt x="71" y="8"/>
                  </a:lnTo>
                  <a:lnTo>
                    <a:pt x="54" y="6"/>
                  </a:lnTo>
                  <a:lnTo>
                    <a:pt x="33" y="4"/>
                  </a:lnTo>
                  <a:lnTo>
                    <a:pt x="7" y="0"/>
                  </a:lnTo>
                  <a:lnTo>
                    <a:pt x="12" y="10"/>
                  </a:lnTo>
                  <a:lnTo>
                    <a:pt x="19" y="21"/>
                  </a:lnTo>
                  <a:lnTo>
                    <a:pt x="22" y="25"/>
                  </a:lnTo>
                  <a:lnTo>
                    <a:pt x="28" y="28"/>
                  </a:lnTo>
                  <a:lnTo>
                    <a:pt x="33" y="30"/>
                  </a:lnTo>
                  <a:lnTo>
                    <a:pt x="40" y="31"/>
                  </a:lnTo>
                  <a:lnTo>
                    <a:pt x="40" y="44"/>
                  </a:lnTo>
                  <a:lnTo>
                    <a:pt x="40" y="55"/>
                  </a:lnTo>
                  <a:lnTo>
                    <a:pt x="40" y="64"/>
                  </a:lnTo>
                  <a:lnTo>
                    <a:pt x="40" y="74"/>
                  </a:lnTo>
                  <a:lnTo>
                    <a:pt x="40" y="78"/>
                  </a:lnTo>
                  <a:lnTo>
                    <a:pt x="39" y="81"/>
                  </a:lnTo>
                  <a:lnTo>
                    <a:pt x="36" y="85"/>
                  </a:lnTo>
                  <a:lnTo>
                    <a:pt x="35" y="88"/>
                  </a:lnTo>
                  <a:lnTo>
                    <a:pt x="29" y="95"/>
                  </a:lnTo>
                  <a:lnTo>
                    <a:pt x="22" y="102"/>
                  </a:lnTo>
                  <a:lnTo>
                    <a:pt x="15" y="109"/>
                  </a:lnTo>
                  <a:lnTo>
                    <a:pt x="9" y="115"/>
                  </a:lnTo>
                  <a:lnTo>
                    <a:pt x="3" y="122"/>
                  </a:lnTo>
                  <a:lnTo>
                    <a:pt x="0" y="129"/>
                  </a:lnTo>
                  <a:lnTo>
                    <a:pt x="7" y="277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3" name="Freeform 475"/>
            <p:cNvSpPr>
              <a:spLocks/>
            </p:cNvSpPr>
            <p:nvPr>
              <p:custDataLst>
                <p:tags r:id="rId94"/>
              </p:custDataLst>
            </p:nvPr>
          </p:nvSpPr>
          <p:spPr bwMode="auto">
            <a:xfrm>
              <a:off x="4448222" y="3644687"/>
              <a:ext cx="21995" cy="68111"/>
            </a:xfrm>
            <a:custGeom>
              <a:avLst/>
              <a:gdLst>
                <a:gd name="T0" fmla="*/ 2147483647 w 27"/>
                <a:gd name="T1" fmla="*/ 0 h 19"/>
                <a:gd name="T2" fmla="*/ 2147483647 w 27"/>
                <a:gd name="T3" fmla="*/ 2147483647 h 19"/>
                <a:gd name="T4" fmla="*/ 2147483647 w 27"/>
                <a:gd name="T5" fmla="*/ 2147483647 h 19"/>
                <a:gd name="T6" fmla="*/ 2147483647 w 27"/>
                <a:gd name="T7" fmla="*/ 2147483647 h 19"/>
                <a:gd name="T8" fmla="*/ 0 w 27"/>
                <a:gd name="T9" fmla="*/ 2147483647 h 19"/>
                <a:gd name="T10" fmla="*/ 2147483647 w 27"/>
                <a:gd name="T11" fmla="*/ 2147483647 h 19"/>
                <a:gd name="T12" fmla="*/ 2147483647 w 27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19">
                  <a:moveTo>
                    <a:pt x="27" y="0"/>
                  </a:moveTo>
                  <a:lnTo>
                    <a:pt x="27" y="12"/>
                  </a:lnTo>
                  <a:lnTo>
                    <a:pt x="27" y="19"/>
                  </a:lnTo>
                  <a:lnTo>
                    <a:pt x="9" y="19"/>
                  </a:lnTo>
                  <a:lnTo>
                    <a:pt x="0" y="19"/>
                  </a:lnTo>
                  <a:lnTo>
                    <a:pt x="9" y="12"/>
                  </a:lnTo>
                  <a:lnTo>
                    <a:pt x="27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4" name="Freeform 476"/>
            <p:cNvSpPr>
              <a:spLocks/>
            </p:cNvSpPr>
            <p:nvPr>
              <p:custDataLst>
                <p:tags r:id="rId95"/>
              </p:custDataLst>
            </p:nvPr>
          </p:nvSpPr>
          <p:spPr bwMode="auto">
            <a:xfrm>
              <a:off x="4939458" y="5576394"/>
              <a:ext cx="290832" cy="259200"/>
            </a:xfrm>
            <a:custGeom>
              <a:avLst/>
              <a:gdLst>
                <a:gd name="T0" fmla="*/ 2147483647 w 438"/>
                <a:gd name="T1" fmla="*/ 2147483647 h 406"/>
                <a:gd name="T2" fmla="*/ 2147483647 w 438"/>
                <a:gd name="T3" fmla="*/ 2147483647 h 406"/>
                <a:gd name="T4" fmla="*/ 2147483647 w 438"/>
                <a:gd name="T5" fmla="*/ 2147483647 h 406"/>
                <a:gd name="T6" fmla="*/ 2147483647 w 438"/>
                <a:gd name="T7" fmla="*/ 2147483647 h 406"/>
                <a:gd name="T8" fmla="*/ 2147483647 w 438"/>
                <a:gd name="T9" fmla="*/ 2147483647 h 406"/>
                <a:gd name="T10" fmla="*/ 2147483647 w 438"/>
                <a:gd name="T11" fmla="*/ 2147483647 h 406"/>
                <a:gd name="T12" fmla="*/ 2147483647 w 438"/>
                <a:gd name="T13" fmla="*/ 2147483647 h 406"/>
                <a:gd name="T14" fmla="*/ 2147483647 w 438"/>
                <a:gd name="T15" fmla="*/ 2147483647 h 406"/>
                <a:gd name="T16" fmla="*/ 2147483647 w 438"/>
                <a:gd name="T17" fmla="*/ 2147483647 h 406"/>
                <a:gd name="T18" fmla="*/ 2147483647 w 438"/>
                <a:gd name="T19" fmla="*/ 2147483647 h 406"/>
                <a:gd name="T20" fmla="*/ 2147483647 w 438"/>
                <a:gd name="T21" fmla="*/ 2147483647 h 406"/>
                <a:gd name="T22" fmla="*/ 2147483647 w 438"/>
                <a:gd name="T23" fmla="*/ 2147483647 h 406"/>
                <a:gd name="T24" fmla="*/ 2147483647 w 438"/>
                <a:gd name="T25" fmla="*/ 2147483647 h 406"/>
                <a:gd name="T26" fmla="*/ 2147483647 w 438"/>
                <a:gd name="T27" fmla="*/ 2147483647 h 406"/>
                <a:gd name="T28" fmla="*/ 2147483647 w 438"/>
                <a:gd name="T29" fmla="*/ 2147483647 h 406"/>
                <a:gd name="T30" fmla="*/ 2147483647 w 438"/>
                <a:gd name="T31" fmla="*/ 2147483647 h 406"/>
                <a:gd name="T32" fmla="*/ 2147483647 w 438"/>
                <a:gd name="T33" fmla="*/ 2147483647 h 406"/>
                <a:gd name="T34" fmla="*/ 2147483647 w 438"/>
                <a:gd name="T35" fmla="*/ 2147483647 h 406"/>
                <a:gd name="T36" fmla="*/ 2147483647 w 438"/>
                <a:gd name="T37" fmla="*/ 2147483647 h 406"/>
                <a:gd name="T38" fmla="*/ 2147483647 w 438"/>
                <a:gd name="T39" fmla="*/ 2147483647 h 406"/>
                <a:gd name="T40" fmla="*/ 2147483647 w 438"/>
                <a:gd name="T41" fmla="*/ 2147483647 h 406"/>
                <a:gd name="T42" fmla="*/ 2147483647 w 438"/>
                <a:gd name="T43" fmla="*/ 2147483647 h 406"/>
                <a:gd name="T44" fmla="*/ 2147483647 w 438"/>
                <a:gd name="T45" fmla="*/ 2147483647 h 406"/>
                <a:gd name="T46" fmla="*/ 2147483647 w 438"/>
                <a:gd name="T47" fmla="*/ 2147483647 h 406"/>
                <a:gd name="T48" fmla="*/ 2147483647 w 438"/>
                <a:gd name="T49" fmla="*/ 2147483647 h 406"/>
                <a:gd name="T50" fmla="*/ 2147483647 w 438"/>
                <a:gd name="T51" fmla="*/ 2147483647 h 406"/>
                <a:gd name="T52" fmla="*/ 2147483647 w 438"/>
                <a:gd name="T53" fmla="*/ 2147483647 h 406"/>
                <a:gd name="T54" fmla="*/ 2147483647 w 438"/>
                <a:gd name="T55" fmla="*/ 2147483647 h 406"/>
                <a:gd name="T56" fmla="*/ 2147483647 w 438"/>
                <a:gd name="T57" fmla="*/ 2147483647 h 406"/>
                <a:gd name="T58" fmla="*/ 2147483647 w 438"/>
                <a:gd name="T59" fmla="*/ 2147483647 h 406"/>
                <a:gd name="T60" fmla="*/ 2147483647 w 438"/>
                <a:gd name="T61" fmla="*/ 2147483647 h 406"/>
                <a:gd name="T62" fmla="*/ 2147483647 w 438"/>
                <a:gd name="T63" fmla="*/ 2147483647 h 406"/>
                <a:gd name="T64" fmla="*/ 0 w 438"/>
                <a:gd name="T65" fmla="*/ 2147483647 h 406"/>
                <a:gd name="T66" fmla="*/ 2147483647 w 438"/>
                <a:gd name="T67" fmla="*/ 2147483647 h 406"/>
                <a:gd name="T68" fmla="*/ 2147483647 w 438"/>
                <a:gd name="T69" fmla="*/ 2147483647 h 406"/>
                <a:gd name="T70" fmla="*/ 2147483647 w 438"/>
                <a:gd name="T71" fmla="*/ 2147483647 h 406"/>
                <a:gd name="T72" fmla="*/ 2147483647 w 438"/>
                <a:gd name="T73" fmla="*/ 2147483647 h 406"/>
                <a:gd name="T74" fmla="*/ 2147483647 w 438"/>
                <a:gd name="T75" fmla="*/ 2147483647 h 406"/>
                <a:gd name="T76" fmla="*/ 2147483647 w 438"/>
                <a:gd name="T77" fmla="*/ 2147483647 h 406"/>
                <a:gd name="T78" fmla="*/ 2147483647 w 438"/>
                <a:gd name="T79" fmla="*/ 2147483647 h 406"/>
                <a:gd name="T80" fmla="*/ 2147483647 w 438"/>
                <a:gd name="T81" fmla="*/ 2147483647 h 406"/>
                <a:gd name="T82" fmla="*/ 2147483647 w 438"/>
                <a:gd name="T83" fmla="*/ 2147483647 h 406"/>
                <a:gd name="T84" fmla="*/ 2147483647 w 438"/>
                <a:gd name="T85" fmla="*/ 2147483647 h 406"/>
                <a:gd name="T86" fmla="*/ 2147483647 w 438"/>
                <a:gd name="T87" fmla="*/ 2147483647 h 406"/>
                <a:gd name="T88" fmla="*/ 2147483647 w 438"/>
                <a:gd name="T89" fmla="*/ 2147483647 h 406"/>
                <a:gd name="T90" fmla="*/ 2147483647 w 438"/>
                <a:gd name="T91" fmla="*/ 2147483647 h 406"/>
                <a:gd name="T92" fmla="*/ 2147483647 w 438"/>
                <a:gd name="T93" fmla="*/ 2147483647 h 406"/>
                <a:gd name="T94" fmla="*/ 2147483647 w 438"/>
                <a:gd name="T95" fmla="*/ 2147483647 h 406"/>
                <a:gd name="T96" fmla="*/ 2147483647 w 438"/>
                <a:gd name="T97" fmla="*/ 2147483647 h 406"/>
                <a:gd name="T98" fmla="*/ 2147483647 w 438"/>
                <a:gd name="T99" fmla="*/ 2147483647 h 406"/>
                <a:gd name="T100" fmla="*/ 2147483647 w 438"/>
                <a:gd name="T101" fmla="*/ 2147483647 h 406"/>
                <a:gd name="T102" fmla="*/ 2147483647 w 438"/>
                <a:gd name="T103" fmla="*/ 2147483647 h 406"/>
                <a:gd name="T104" fmla="*/ 2147483647 w 438"/>
                <a:gd name="T105" fmla="*/ 2147483647 h 406"/>
                <a:gd name="T106" fmla="*/ 2147483647 w 438"/>
                <a:gd name="T107" fmla="*/ 2147483647 h 406"/>
                <a:gd name="T108" fmla="*/ 2147483647 w 438"/>
                <a:gd name="T109" fmla="*/ 2147483647 h 40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438" h="406">
                  <a:moveTo>
                    <a:pt x="272" y="0"/>
                  </a:moveTo>
                  <a:lnTo>
                    <a:pt x="284" y="8"/>
                  </a:lnTo>
                  <a:lnTo>
                    <a:pt x="301" y="17"/>
                  </a:lnTo>
                  <a:lnTo>
                    <a:pt x="320" y="27"/>
                  </a:lnTo>
                  <a:lnTo>
                    <a:pt x="341" y="37"/>
                  </a:lnTo>
                  <a:lnTo>
                    <a:pt x="363" y="47"/>
                  </a:lnTo>
                  <a:lnTo>
                    <a:pt x="385" y="55"/>
                  </a:lnTo>
                  <a:lnTo>
                    <a:pt x="395" y="58"/>
                  </a:lnTo>
                  <a:lnTo>
                    <a:pt x="406" y="60"/>
                  </a:lnTo>
                  <a:lnTo>
                    <a:pt x="416" y="61"/>
                  </a:lnTo>
                  <a:lnTo>
                    <a:pt x="425" y="61"/>
                  </a:lnTo>
                  <a:lnTo>
                    <a:pt x="425" y="81"/>
                  </a:lnTo>
                  <a:lnTo>
                    <a:pt x="427" y="101"/>
                  </a:lnTo>
                  <a:lnTo>
                    <a:pt x="429" y="120"/>
                  </a:lnTo>
                  <a:lnTo>
                    <a:pt x="432" y="138"/>
                  </a:lnTo>
                  <a:lnTo>
                    <a:pt x="434" y="157"/>
                  </a:lnTo>
                  <a:lnTo>
                    <a:pt x="436" y="176"/>
                  </a:lnTo>
                  <a:lnTo>
                    <a:pt x="438" y="195"/>
                  </a:lnTo>
                  <a:lnTo>
                    <a:pt x="438" y="216"/>
                  </a:lnTo>
                  <a:lnTo>
                    <a:pt x="438" y="223"/>
                  </a:lnTo>
                  <a:lnTo>
                    <a:pt x="436" y="230"/>
                  </a:lnTo>
                  <a:lnTo>
                    <a:pt x="435" y="237"/>
                  </a:lnTo>
                  <a:lnTo>
                    <a:pt x="432" y="245"/>
                  </a:lnTo>
                  <a:lnTo>
                    <a:pt x="425" y="259"/>
                  </a:lnTo>
                  <a:lnTo>
                    <a:pt x="416" y="274"/>
                  </a:lnTo>
                  <a:lnTo>
                    <a:pt x="407" y="287"/>
                  </a:lnTo>
                  <a:lnTo>
                    <a:pt x="399" y="298"/>
                  </a:lnTo>
                  <a:lnTo>
                    <a:pt x="391" y="307"/>
                  </a:lnTo>
                  <a:lnTo>
                    <a:pt x="385" y="314"/>
                  </a:lnTo>
                  <a:lnTo>
                    <a:pt x="381" y="320"/>
                  </a:lnTo>
                  <a:lnTo>
                    <a:pt x="378" y="326"/>
                  </a:lnTo>
                  <a:lnTo>
                    <a:pt x="374" y="332"/>
                  </a:lnTo>
                  <a:lnTo>
                    <a:pt x="373" y="339"/>
                  </a:lnTo>
                  <a:lnTo>
                    <a:pt x="372" y="352"/>
                  </a:lnTo>
                  <a:lnTo>
                    <a:pt x="372" y="363"/>
                  </a:lnTo>
                  <a:lnTo>
                    <a:pt x="359" y="372"/>
                  </a:lnTo>
                  <a:lnTo>
                    <a:pt x="339" y="387"/>
                  </a:lnTo>
                  <a:lnTo>
                    <a:pt x="321" y="401"/>
                  </a:lnTo>
                  <a:lnTo>
                    <a:pt x="312" y="406"/>
                  </a:lnTo>
                  <a:lnTo>
                    <a:pt x="205" y="388"/>
                  </a:lnTo>
                  <a:lnTo>
                    <a:pt x="192" y="382"/>
                  </a:lnTo>
                  <a:lnTo>
                    <a:pt x="182" y="379"/>
                  </a:lnTo>
                  <a:lnTo>
                    <a:pt x="172" y="376"/>
                  </a:lnTo>
                  <a:lnTo>
                    <a:pt x="165" y="370"/>
                  </a:lnTo>
                  <a:lnTo>
                    <a:pt x="157" y="365"/>
                  </a:lnTo>
                  <a:lnTo>
                    <a:pt x="150" y="359"/>
                  </a:lnTo>
                  <a:lnTo>
                    <a:pt x="145" y="353"/>
                  </a:lnTo>
                  <a:lnTo>
                    <a:pt x="139" y="346"/>
                  </a:lnTo>
                  <a:lnTo>
                    <a:pt x="134" y="338"/>
                  </a:lnTo>
                  <a:lnTo>
                    <a:pt x="124" y="322"/>
                  </a:lnTo>
                  <a:lnTo>
                    <a:pt x="114" y="304"/>
                  </a:lnTo>
                  <a:lnTo>
                    <a:pt x="108" y="296"/>
                  </a:lnTo>
                  <a:lnTo>
                    <a:pt x="101" y="288"/>
                  </a:lnTo>
                  <a:lnTo>
                    <a:pt x="94" y="279"/>
                  </a:lnTo>
                  <a:lnTo>
                    <a:pt x="86" y="271"/>
                  </a:lnTo>
                  <a:lnTo>
                    <a:pt x="72" y="259"/>
                  </a:lnTo>
                  <a:lnTo>
                    <a:pt x="58" y="247"/>
                  </a:lnTo>
                  <a:lnTo>
                    <a:pt x="44" y="234"/>
                  </a:lnTo>
                  <a:lnTo>
                    <a:pt x="31" y="220"/>
                  </a:lnTo>
                  <a:lnTo>
                    <a:pt x="24" y="213"/>
                  </a:lnTo>
                  <a:lnTo>
                    <a:pt x="19" y="204"/>
                  </a:lnTo>
                  <a:lnTo>
                    <a:pt x="13" y="195"/>
                  </a:lnTo>
                  <a:lnTo>
                    <a:pt x="9" y="186"/>
                  </a:lnTo>
                  <a:lnTo>
                    <a:pt x="4" y="176"/>
                  </a:lnTo>
                  <a:lnTo>
                    <a:pt x="2" y="166"/>
                  </a:lnTo>
                  <a:lnTo>
                    <a:pt x="0" y="154"/>
                  </a:lnTo>
                  <a:lnTo>
                    <a:pt x="0" y="141"/>
                  </a:lnTo>
                  <a:lnTo>
                    <a:pt x="18" y="141"/>
                  </a:lnTo>
                  <a:lnTo>
                    <a:pt x="31" y="141"/>
                  </a:lnTo>
                  <a:lnTo>
                    <a:pt x="40" y="141"/>
                  </a:lnTo>
                  <a:lnTo>
                    <a:pt x="46" y="141"/>
                  </a:lnTo>
                  <a:lnTo>
                    <a:pt x="53" y="141"/>
                  </a:lnTo>
                  <a:lnTo>
                    <a:pt x="58" y="140"/>
                  </a:lnTo>
                  <a:lnTo>
                    <a:pt x="63" y="138"/>
                  </a:lnTo>
                  <a:lnTo>
                    <a:pt x="68" y="136"/>
                  </a:lnTo>
                  <a:lnTo>
                    <a:pt x="77" y="131"/>
                  </a:lnTo>
                  <a:lnTo>
                    <a:pt x="85" y="124"/>
                  </a:lnTo>
                  <a:lnTo>
                    <a:pt x="99" y="108"/>
                  </a:lnTo>
                  <a:lnTo>
                    <a:pt x="113" y="92"/>
                  </a:lnTo>
                  <a:lnTo>
                    <a:pt x="117" y="87"/>
                  </a:lnTo>
                  <a:lnTo>
                    <a:pt x="124" y="83"/>
                  </a:lnTo>
                  <a:lnTo>
                    <a:pt x="130" y="80"/>
                  </a:lnTo>
                  <a:lnTo>
                    <a:pt x="136" y="77"/>
                  </a:lnTo>
                  <a:lnTo>
                    <a:pt x="150" y="71"/>
                  </a:lnTo>
                  <a:lnTo>
                    <a:pt x="165" y="65"/>
                  </a:lnTo>
                  <a:lnTo>
                    <a:pt x="179" y="60"/>
                  </a:lnTo>
                  <a:lnTo>
                    <a:pt x="192" y="55"/>
                  </a:lnTo>
                  <a:lnTo>
                    <a:pt x="203" y="50"/>
                  </a:lnTo>
                  <a:lnTo>
                    <a:pt x="212" y="43"/>
                  </a:lnTo>
                  <a:lnTo>
                    <a:pt x="211" y="43"/>
                  </a:lnTo>
                  <a:lnTo>
                    <a:pt x="210" y="41"/>
                  </a:lnTo>
                  <a:lnTo>
                    <a:pt x="210" y="38"/>
                  </a:lnTo>
                  <a:lnTo>
                    <a:pt x="210" y="36"/>
                  </a:lnTo>
                  <a:lnTo>
                    <a:pt x="211" y="30"/>
                  </a:lnTo>
                  <a:lnTo>
                    <a:pt x="212" y="24"/>
                  </a:lnTo>
                  <a:lnTo>
                    <a:pt x="213" y="17"/>
                  </a:lnTo>
                  <a:lnTo>
                    <a:pt x="214" y="14"/>
                  </a:lnTo>
                  <a:lnTo>
                    <a:pt x="217" y="12"/>
                  </a:lnTo>
                  <a:lnTo>
                    <a:pt x="221" y="12"/>
                  </a:lnTo>
                  <a:lnTo>
                    <a:pt x="225" y="12"/>
                  </a:lnTo>
                  <a:lnTo>
                    <a:pt x="229" y="11"/>
                  </a:lnTo>
                  <a:lnTo>
                    <a:pt x="232" y="9"/>
                  </a:lnTo>
                  <a:lnTo>
                    <a:pt x="234" y="7"/>
                  </a:lnTo>
                  <a:lnTo>
                    <a:pt x="236" y="4"/>
                  </a:lnTo>
                  <a:lnTo>
                    <a:pt x="239" y="0"/>
                  </a:lnTo>
                  <a:lnTo>
                    <a:pt x="244" y="2"/>
                  </a:lnTo>
                  <a:lnTo>
                    <a:pt x="248" y="3"/>
                  </a:lnTo>
                  <a:lnTo>
                    <a:pt x="251" y="3"/>
                  </a:lnTo>
                  <a:lnTo>
                    <a:pt x="256" y="2"/>
                  </a:lnTo>
                  <a:lnTo>
                    <a:pt x="264" y="1"/>
                  </a:lnTo>
                  <a:lnTo>
                    <a:pt x="272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5" name="Freeform 477"/>
            <p:cNvSpPr>
              <a:spLocks/>
            </p:cNvSpPr>
            <p:nvPr>
              <p:custDataLst>
                <p:tags r:id="rId96"/>
              </p:custDataLst>
            </p:nvPr>
          </p:nvSpPr>
          <p:spPr bwMode="auto">
            <a:xfrm>
              <a:off x="4805041" y="5309625"/>
              <a:ext cx="452132" cy="357584"/>
            </a:xfrm>
            <a:custGeom>
              <a:avLst/>
              <a:gdLst>
                <a:gd name="T0" fmla="*/ 2147483647 w 678"/>
                <a:gd name="T1" fmla="*/ 2147483647 h 574"/>
                <a:gd name="T2" fmla="*/ 2147483647 w 678"/>
                <a:gd name="T3" fmla="*/ 2147483647 h 574"/>
                <a:gd name="T4" fmla="*/ 2147483647 w 678"/>
                <a:gd name="T5" fmla="*/ 2147483647 h 574"/>
                <a:gd name="T6" fmla="*/ 2147483647 w 678"/>
                <a:gd name="T7" fmla="*/ 2147483647 h 574"/>
                <a:gd name="T8" fmla="*/ 2147483647 w 678"/>
                <a:gd name="T9" fmla="*/ 2147483647 h 574"/>
                <a:gd name="T10" fmla="*/ 2147483647 w 678"/>
                <a:gd name="T11" fmla="*/ 2147483647 h 574"/>
                <a:gd name="T12" fmla="*/ 2147483647 w 678"/>
                <a:gd name="T13" fmla="*/ 2147483647 h 574"/>
                <a:gd name="T14" fmla="*/ 2147483647 w 678"/>
                <a:gd name="T15" fmla="*/ 2147483647 h 574"/>
                <a:gd name="T16" fmla="*/ 2147483647 w 678"/>
                <a:gd name="T17" fmla="*/ 2147483647 h 574"/>
                <a:gd name="T18" fmla="*/ 2147483647 w 678"/>
                <a:gd name="T19" fmla="*/ 2147483647 h 574"/>
                <a:gd name="T20" fmla="*/ 2147483647 w 678"/>
                <a:gd name="T21" fmla="*/ 2147483647 h 574"/>
                <a:gd name="T22" fmla="*/ 2147483647 w 678"/>
                <a:gd name="T23" fmla="*/ 2147483647 h 574"/>
                <a:gd name="T24" fmla="*/ 2147483647 w 678"/>
                <a:gd name="T25" fmla="*/ 2147483647 h 574"/>
                <a:gd name="T26" fmla="*/ 2147483647 w 678"/>
                <a:gd name="T27" fmla="*/ 2147483647 h 574"/>
                <a:gd name="T28" fmla="*/ 2147483647 w 678"/>
                <a:gd name="T29" fmla="*/ 2147483647 h 574"/>
                <a:gd name="T30" fmla="*/ 2147483647 w 678"/>
                <a:gd name="T31" fmla="*/ 2147483647 h 574"/>
                <a:gd name="T32" fmla="*/ 2147483647 w 678"/>
                <a:gd name="T33" fmla="*/ 2147483647 h 574"/>
                <a:gd name="T34" fmla="*/ 2147483647 w 678"/>
                <a:gd name="T35" fmla="*/ 2147483647 h 574"/>
                <a:gd name="T36" fmla="*/ 2147483647 w 678"/>
                <a:gd name="T37" fmla="*/ 2147483647 h 574"/>
                <a:gd name="T38" fmla="*/ 2147483647 w 678"/>
                <a:gd name="T39" fmla="*/ 2147483647 h 574"/>
                <a:gd name="T40" fmla="*/ 2147483647 w 678"/>
                <a:gd name="T41" fmla="*/ 2147483647 h 574"/>
                <a:gd name="T42" fmla="*/ 2147483647 w 678"/>
                <a:gd name="T43" fmla="*/ 2147483647 h 574"/>
                <a:gd name="T44" fmla="*/ 2147483647 w 678"/>
                <a:gd name="T45" fmla="*/ 2147483647 h 574"/>
                <a:gd name="T46" fmla="*/ 2147483647 w 678"/>
                <a:gd name="T47" fmla="*/ 2147483647 h 574"/>
                <a:gd name="T48" fmla="*/ 2147483647 w 678"/>
                <a:gd name="T49" fmla="*/ 2147483647 h 574"/>
                <a:gd name="T50" fmla="*/ 2147483647 w 678"/>
                <a:gd name="T51" fmla="*/ 2147483647 h 574"/>
                <a:gd name="T52" fmla="*/ 2147483647 w 678"/>
                <a:gd name="T53" fmla="*/ 2147483647 h 574"/>
                <a:gd name="T54" fmla="*/ 2147483647 w 678"/>
                <a:gd name="T55" fmla="*/ 2147483647 h 574"/>
                <a:gd name="T56" fmla="*/ 2147483647 w 678"/>
                <a:gd name="T57" fmla="*/ 2147483647 h 574"/>
                <a:gd name="T58" fmla="*/ 2147483647 w 678"/>
                <a:gd name="T59" fmla="*/ 2147483647 h 574"/>
                <a:gd name="T60" fmla="*/ 2147483647 w 678"/>
                <a:gd name="T61" fmla="*/ 2147483647 h 574"/>
                <a:gd name="T62" fmla="*/ 2147483647 w 678"/>
                <a:gd name="T63" fmla="*/ 2147483647 h 574"/>
                <a:gd name="T64" fmla="*/ 0 w 678"/>
                <a:gd name="T65" fmla="*/ 2147483647 h 574"/>
                <a:gd name="T66" fmla="*/ 2147483647 w 678"/>
                <a:gd name="T67" fmla="*/ 2147483647 h 574"/>
                <a:gd name="T68" fmla="*/ 2147483647 w 678"/>
                <a:gd name="T69" fmla="*/ 2147483647 h 574"/>
                <a:gd name="T70" fmla="*/ 2147483647 w 678"/>
                <a:gd name="T71" fmla="*/ 2147483647 h 574"/>
                <a:gd name="T72" fmla="*/ 2147483647 w 678"/>
                <a:gd name="T73" fmla="*/ 2147483647 h 574"/>
                <a:gd name="T74" fmla="*/ 2147483647 w 678"/>
                <a:gd name="T75" fmla="*/ 2147483647 h 574"/>
                <a:gd name="T76" fmla="*/ 2147483647 w 678"/>
                <a:gd name="T77" fmla="*/ 2147483647 h 574"/>
                <a:gd name="T78" fmla="*/ 2147483647 w 678"/>
                <a:gd name="T79" fmla="*/ 2147483647 h 574"/>
                <a:gd name="T80" fmla="*/ 2147483647 w 678"/>
                <a:gd name="T81" fmla="*/ 2147483647 h 574"/>
                <a:gd name="T82" fmla="*/ 2147483647 w 678"/>
                <a:gd name="T83" fmla="*/ 2147483647 h 574"/>
                <a:gd name="T84" fmla="*/ 2147483647 w 678"/>
                <a:gd name="T85" fmla="*/ 2147483647 h 574"/>
                <a:gd name="T86" fmla="*/ 2147483647 w 678"/>
                <a:gd name="T87" fmla="*/ 2147483647 h 574"/>
                <a:gd name="T88" fmla="*/ 2147483647 w 678"/>
                <a:gd name="T89" fmla="*/ 2147483647 h 574"/>
                <a:gd name="T90" fmla="*/ 2147483647 w 678"/>
                <a:gd name="T91" fmla="*/ 2147483647 h 574"/>
                <a:gd name="T92" fmla="*/ 2147483647 w 678"/>
                <a:gd name="T93" fmla="*/ 2147483647 h 574"/>
                <a:gd name="T94" fmla="*/ 2147483647 w 678"/>
                <a:gd name="T95" fmla="*/ 2147483647 h 574"/>
                <a:gd name="T96" fmla="*/ 2147483647 w 678"/>
                <a:gd name="T97" fmla="*/ 2147483647 h 574"/>
                <a:gd name="T98" fmla="*/ 2147483647 w 678"/>
                <a:gd name="T99" fmla="*/ 2147483647 h 574"/>
                <a:gd name="T100" fmla="*/ 2147483647 w 678"/>
                <a:gd name="T101" fmla="*/ 2147483647 h 574"/>
                <a:gd name="T102" fmla="*/ 2147483647 w 678"/>
                <a:gd name="T103" fmla="*/ 2147483647 h 574"/>
                <a:gd name="T104" fmla="*/ 2147483647 w 678"/>
                <a:gd name="T105" fmla="*/ 2147483647 h 574"/>
                <a:gd name="T106" fmla="*/ 2147483647 w 678"/>
                <a:gd name="T107" fmla="*/ 2147483647 h 574"/>
                <a:gd name="T108" fmla="*/ 2147483647 w 678"/>
                <a:gd name="T109" fmla="*/ 2147483647 h 574"/>
                <a:gd name="T110" fmla="*/ 2147483647 w 678"/>
                <a:gd name="T111" fmla="*/ 2147483647 h 574"/>
                <a:gd name="T112" fmla="*/ 2147483647 w 678"/>
                <a:gd name="T113" fmla="*/ 2147483647 h 574"/>
                <a:gd name="T114" fmla="*/ 2147483647 w 678"/>
                <a:gd name="T115" fmla="*/ 2147483647 h 574"/>
                <a:gd name="T116" fmla="*/ 2147483647 w 678"/>
                <a:gd name="T117" fmla="*/ 2147483647 h 57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678" h="574">
                  <a:moveTo>
                    <a:pt x="505" y="1"/>
                  </a:moveTo>
                  <a:lnTo>
                    <a:pt x="507" y="4"/>
                  </a:lnTo>
                  <a:lnTo>
                    <a:pt x="513" y="8"/>
                  </a:lnTo>
                  <a:lnTo>
                    <a:pt x="521" y="12"/>
                  </a:lnTo>
                  <a:lnTo>
                    <a:pt x="529" y="16"/>
                  </a:lnTo>
                  <a:lnTo>
                    <a:pt x="552" y="26"/>
                  </a:lnTo>
                  <a:lnTo>
                    <a:pt x="578" y="37"/>
                  </a:lnTo>
                  <a:lnTo>
                    <a:pt x="624" y="55"/>
                  </a:lnTo>
                  <a:lnTo>
                    <a:pt x="645" y="63"/>
                  </a:lnTo>
                  <a:lnTo>
                    <a:pt x="650" y="73"/>
                  </a:lnTo>
                  <a:lnTo>
                    <a:pt x="657" y="84"/>
                  </a:lnTo>
                  <a:lnTo>
                    <a:pt x="660" y="88"/>
                  </a:lnTo>
                  <a:lnTo>
                    <a:pt x="666" y="91"/>
                  </a:lnTo>
                  <a:lnTo>
                    <a:pt x="671" y="93"/>
                  </a:lnTo>
                  <a:lnTo>
                    <a:pt x="678" y="94"/>
                  </a:lnTo>
                  <a:lnTo>
                    <a:pt x="678" y="107"/>
                  </a:lnTo>
                  <a:lnTo>
                    <a:pt x="678" y="118"/>
                  </a:lnTo>
                  <a:lnTo>
                    <a:pt x="678" y="127"/>
                  </a:lnTo>
                  <a:lnTo>
                    <a:pt x="678" y="137"/>
                  </a:lnTo>
                  <a:lnTo>
                    <a:pt x="678" y="141"/>
                  </a:lnTo>
                  <a:lnTo>
                    <a:pt x="677" y="144"/>
                  </a:lnTo>
                  <a:lnTo>
                    <a:pt x="674" y="148"/>
                  </a:lnTo>
                  <a:lnTo>
                    <a:pt x="673" y="151"/>
                  </a:lnTo>
                  <a:lnTo>
                    <a:pt x="667" y="158"/>
                  </a:lnTo>
                  <a:lnTo>
                    <a:pt x="660" y="165"/>
                  </a:lnTo>
                  <a:lnTo>
                    <a:pt x="653" y="172"/>
                  </a:lnTo>
                  <a:lnTo>
                    <a:pt x="647" y="178"/>
                  </a:lnTo>
                  <a:lnTo>
                    <a:pt x="641" y="185"/>
                  </a:lnTo>
                  <a:lnTo>
                    <a:pt x="638" y="192"/>
                  </a:lnTo>
                  <a:lnTo>
                    <a:pt x="638" y="346"/>
                  </a:lnTo>
                  <a:lnTo>
                    <a:pt x="466" y="378"/>
                  </a:lnTo>
                  <a:lnTo>
                    <a:pt x="464" y="382"/>
                  </a:lnTo>
                  <a:lnTo>
                    <a:pt x="461" y="388"/>
                  </a:lnTo>
                  <a:lnTo>
                    <a:pt x="460" y="394"/>
                  </a:lnTo>
                  <a:lnTo>
                    <a:pt x="460" y="400"/>
                  </a:lnTo>
                  <a:lnTo>
                    <a:pt x="461" y="415"/>
                  </a:lnTo>
                  <a:lnTo>
                    <a:pt x="466" y="433"/>
                  </a:lnTo>
                  <a:lnTo>
                    <a:pt x="460" y="434"/>
                  </a:lnTo>
                  <a:lnTo>
                    <a:pt x="455" y="435"/>
                  </a:lnTo>
                  <a:lnTo>
                    <a:pt x="451" y="436"/>
                  </a:lnTo>
                  <a:lnTo>
                    <a:pt x="448" y="436"/>
                  </a:lnTo>
                  <a:lnTo>
                    <a:pt x="444" y="435"/>
                  </a:lnTo>
                  <a:lnTo>
                    <a:pt x="439" y="433"/>
                  </a:lnTo>
                  <a:lnTo>
                    <a:pt x="436" y="437"/>
                  </a:lnTo>
                  <a:lnTo>
                    <a:pt x="434" y="440"/>
                  </a:lnTo>
                  <a:lnTo>
                    <a:pt x="432" y="442"/>
                  </a:lnTo>
                  <a:lnTo>
                    <a:pt x="429" y="444"/>
                  </a:lnTo>
                  <a:lnTo>
                    <a:pt x="425" y="445"/>
                  </a:lnTo>
                  <a:lnTo>
                    <a:pt x="421" y="445"/>
                  </a:lnTo>
                  <a:lnTo>
                    <a:pt x="417" y="445"/>
                  </a:lnTo>
                  <a:lnTo>
                    <a:pt x="414" y="447"/>
                  </a:lnTo>
                  <a:lnTo>
                    <a:pt x="413" y="450"/>
                  </a:lnTo>
                  <a:lnTo>
                    <a:pt x="412" y="457"/>
                  </a:lnTo>
                  <a:lnTo>
                    <a:pt x="411" y="463"/>
                  </a:lnTo>
                  <a:lnTo>
                    <a:pt x="410" y="469"/>
                  </a:lnTo>
                  <a:lnTo>
                    <a:pt x="410" y="471"/>
                  </a:lnTo>
                  <a:lnTo>
                    <a:pt x="410" y="474"/>
                  </a:lnTo>
                  <a:lnTo>
                    <a:pt x="411" y="476"/>
                  </a:lnTo>
                  <a:lnTo>
                    <a:pt x="412" y="476"/>
                  </a:lnTo>
                  <a:lnTo>
                    <a:pt x="403" y="483"/>
                  </a:lnTo>
                  <a:lnTo>
                    <a:pt x="392" y="488"/>
                  </a:lnTo>
                  <a:lnTo>
                    <a:pt x="379" y="493"/>
                  </a:lnTo>
                  <a:lnTo>
                    <a:pt x="365" y="498"/>
                  </a:lnTo>
                  <a:lnTo>
                    <a:pt x="350" y="504"/>
                  </a:lnTo>
                  <a:lnTo>
                    <a:pt x="336" y="510"/>
                  </a:lnTo>
                  <a:lnTo>
                    <a:pt x="330" y="513"/>
                  </a:lnTo>
                  <a:lnTo>
                    <a:pt x="324" y="516"/>
                  </a:lnTo>
                  <a:lnTo>
                    <a:pt x="317" y="520"/>
                  </a:lnTo>
                  <a:lnTo>
                    <a:pt x="313" y="525"/>
                  </a:lnTo>
                  <a:lnTo>
                    <a:pt x="299" y="541"/>
                  </a:lnTo>
                  <a:lnTo>
                    <a:pt x="285" y="557"/>
                  </a:lnTo>
                  <a:lnTo>
                    <a:pt x="277" y="564"/>
                  </a:lnTo>
                  <a:lnTo>
                    <a:pt x="268" y="569"/>
                  </a:lnTo>
                  <a:lnTo>
                    <a:pt x="263" y="571"/>
                  </a:lnTo>
                  <a:lnTo>
                    <a:pt x="258" y="573"/>
                  </a:lnTo>
                  <a:lnTo>
                    <a:pt x="253" y="574"/>
                  </a:lnTo>
                  <a:lnTo>
                    <a:pt x="246" y="574"/>
                  </a:lnTo>
                  <a:lnTo>
                    <a:pt x="238" y="574"/>
                  </a:lnTo>
                  <a:lnTo>
                    <a:pt x="227" y="574"/>
                  </a:lnTo>
                  <a:lnTo>
                    <a:pt x="212" y="574"/>
                  </a:lnTo>
                  <a:lnTo>
                    <a:pt x="193" y="574"/>
                  </a:lnTo>
                  <a:lnTo>
                    <a:pt x="192" y="569"/>
                  </a:lnTo>
                  <a:lnTo>
                    <a:pt x="189" y="564"/>
                  </a:lnTo>
                  <a:lnTo>
                    <a:pt x="186" y="559"/>
                  </a:lnTo>
                  <a:lnTo>
                    <a:pt x="180" y="554"/>
                  </a:lnTo>
                  <a:lnTo>
                    <a:pt x="173" y="550"/>
                  </a:lnTo>
                  <a:lnTo>
                    <a:pt x="165" y="547"/>
                  </a:lnTo>
                  <a:lnTo>
                    <a:pt x="156" y="545"/>
                  </a:lnTo>
                  <a:lnTo>
                    <a:pt x="146" y="544"/>
                  </a:lnTo>
                  <a:lnTo>
                    <a:pt x="133" y="545"/>
                  </a:lnTo>
                  <a:lnTo>
                    <a:pt x="120" y="548"/>
                  </a:lnTo>
                  <a:lnTo>
                    <a:pt x="108" y="552"/>
                  </a:lnTo>
                  <a:lnTo>
                    <a:pt x="93" y="556"/>
                  </a:lnTo>
                  <a:lnTo>
                    <a:pt x="61" y="556"/>
                  </a:lnTo>
                  <a:lnTo>
                    <a:pt x="48" y="544"/>
                  </a:lnTo>
                  <a:lnTo>
                    <a:pt x="33" y="527"/>
                  </a:lnTo>
                  <a:lnTo>
                    <a:pt x="17" y="510"/>
                  </a:lnTo>
                  <a:lnTo>
                    <a:pt x="0" y="494"/>
                  </a:lnTo>
                  <a:lnTo>
                    <a:pt x="0" y="285"/>
                  </a:lnTo>
                  <a:lnTo>
                    <a:pt x="21" y="286"/>
                  </a:lnTo>
                  <a:lnTo>
                    <a:pt x="54" y="286"/>
                  </a:lnTo>
                  <a:lnTo>
                    <a:pt x="73" y="286"/>
                  </a:lnTo>
                  <a:lnTo>
                    <a:pt x="89" y="285"/>
                  </a:lnTo>
                  <a:lnTo>
                    <a:pt x="97" y="284"/>
                  </a:lnTo>
                  <a:lnTo>
                    <a:pt x="103" y="282"/>
                  </a:lnTo>
                  <a:lnTo>
                    <a:pt x="109" y="281"/>
                  </a:lnTo>
                  <a:lnTo>
                    <a:pt x="113" y="279"/>
                  </a:lnTo>
                  <a:lnTo>
                    <a:pt x="119" y="275"/>
                  </a:lnTo>
                  <a:lnTo>
                    <a:pt x="123" y="269"/>
                  </a:lnTo>
                  <a:lnTo>
                    <a:pt x="126" y="263"/>
                  </a:lnTo>
                  <a:lnTo>
                    <a:pt x="129" y="256"/>
                  </a:lnTo>
                  <a:lnTo>
                    <a:pt x="130" y="247"/>
                  </a:lnTo>
                  <a:lnTo>
                    <a:pt x="131" y="238"/>
                  </a:lnTo>
                  <a:lnTo>
                    <a:pt x="131" y="229"/>
                  </a:lnTo>
                  <a:lnTo>
                    <a:pt x="130" y="220"/>
                  </a:lnTo>
                  <a:lnTo>
                    <a:pt x="129" y="202"/>
                  </a:lnTo>
                  <a:lnTo>
                    <a:pt x="126" y="185"/>
                  </a:lnTo>
                  <a:lnTo>
                    <a:pt x="125" y="171"/>
                  </a:lnTo>
                  <a:lnTo>
                    <a:pt x="126" y="162"/>
                  </a:lnTo>
                  <a:lnTo>
                    <a:pt x="130" y="165"/>
                  </a:lnTo>
                  <a:lnTo>
                    <a:pt x="132" y="168"/>
                  </a:lnTo>
                  <a:lnTo>
                    <a:pt x="136" y="170"/>
                  </a:lnTo>
                  <a:lnTo>
                    <a:pt x="140" y="171"/>
                  </a:lnTo>
                  <a:lnTo>
                    <a:pt x="147" y="174"/>
                  </a:lnTo>
                  <a:lnTo>
                    <a:pt x="156" y="175"/>
                  </a:lnTo>
                  <a:lnTo>
                    <a:pt x="174" y="175"/>
                  </a:lnTo>
                  <a:lnTo>
                    <a:pt x="187" y="174"/>
                  </a:lnTo>
                  <a:lnTo>
                    <a:pt x="187" y="180"/>
                  </a:lnTo>
                  <a:lnTo>
                    <a:pt x="188" y="186"/>
                  </a:lnTo>
                  <a:lnTo>
                    <a:pt x="190" y="191"/>
                  </a:lnTo>
                  <a:lnTo>
                    <a:pt x="192" y="197"/>
                  </a:lnTo>
                  <a:lnTo>
                    <a:pt x="195" y="201"/>
                  </a:lnTo>
                  <a:lnTo>
                    <a:pt x="199" y="204"/>
                  </a:lnTo>
                  <a:lnTo>
                    <a:pt x="202" y="207"/>
                  </a:lnTo>
                  <a:lnTo>
                    <a:pt x="208" y="210"/>
                  </a:lnTo>
                  <a:lnTo>
                    <a:pt x="218" y="213"/>
                  </a:lnTo>
                  <a:lnTo>
                    <a:pt x="229" y="216"/>
                  </a:lnTo>
                  <a:lnTo>
                    <a:pt x="241" y="217"/>
                  </a:lnTo>
                  <a:lnTo>
                    <a:pt x="253" y="217"/>
                  </a:lnTo>
                  <a:lnTo>
                    <a:pt x="260" y="216"/>
                  </a:lnTo>
                  <a:lnTo>
                    <a:pt x="269" y="214"/>
                  </a:lnTo>
                  <a:lnTo>
                    <a:pt x="277" y="211"/>
                  </a:lnTo>
                  <a:lnTo>
                    <a:pt x="286" y="207"/>
                  </a:lnTo>
                  <a:lnTo>
                    <a:pt x="301" y="199"/>
                  </a:lnTo>
                  <a:lnTo>
                    <a:pt x="313" y="192"/>
                  </a:lnTo>
                  <a:lnTo>
                    <a:pt x="315" y="195"/>
                  </a:lnTo>
                  <a:lnTo>
                    <a:pt x="319" y="196"/>
                  </a:lnTo>
                  <a:lnTo>
                    <a:pt x="322" y="196"/>
                  </a:lnTo>
                  <a:lnTo>
                    <a:pt x="325" y="195"/>
                  </a:lnTo>
                  <a:lnTo>
                    <a:pt x="331" y="193"/>
                  </a:lnTo>
                  <a:lnTo>
                    <a:pt x="333" y="192"/>
                  </a:lnTo>
                  <a:lnTo>
                    <a:pt x="338" y="192"/>
                  </a:lnTo>
                  <a:lnTo>
                    <a:pt x="343" y="190"/>
                  </a:lnTo>
                  <a:lnTo>
                    <a:pt x="348" y="188"/>
                  </a:lnTo>
                  <a:lnTo>
                    <a:pt x="353" y="185"/>
                  </a:lnTo>
                  <a:lnTo>
                    <a:pt x="357" y="182"/>
                  </a:lnTo>
                  <a:lnTo>
                    <a:pt x="360" y="178"/>
                  </a:lnTo>
                  <a:lnTo>
                    <a:pt x="364" y="173"/>
                  </a:lnTo>
                  <a:lnTo>
                    <a:pt x="368" y="168"/>
                  </a:lnTo>
                  <a:lnTo>
                    <a:pt x="373" y="156"/>
                  </a:lnTo>
                  <a:lnTo>
                    <a:pt x="379" y="142"/>
                  </a:lnTo>
                  <a:lnTo>
                    <a:pt x="383" y="126"/>
                  </a:lnTo>
                  <a:lnTo>
                    <a:pt x="388" y="111"/>
                  </a:lnTo>
                  <a:lnTo>
                    <a:pt x="395" y="78"/>
                  </a:lnTo>
                  <a:lnTo>
                    <a:pt x="403" y="47"/>
                  </a:lnTo>
                  <a:lnTo>
                    <a:pt x="406" y="33"/>
                  </a:lnTo>
                  <a:lnTo>
                    <a:pt x="410" y="20"/>
                  </a:lnTo>
                  <a:lnTo>
                    <a:pt x="414" y="10"/>
                  </a:lnTo>
                  <a:lnTo>
                    <a:pt x="418" y="1"/>
                  </a:lnTo>
                  <a:lnTo>
                    <a:pt x="425" y="4"/>
                  </a:lnTo>
                  <a:lnTo>
                    <a:pt x="431" y="6"/>
                  </a:lnTo>
                  <a:lnTo>
                    <a:pt x="436" y="8"/>
                  </a:lnTo>
                  <a:lnTo>
                    <a:pt x="442" y="8"/>
                  </a:lnTo>
                  <a:lnTo>
                    <a:pt x="453" y="8"/>
                  </a:lnTo>
                  <a:lnTo>
                    <a:pt x="462" y="6"/>
                  </a:lnTo>
                  <a:lnTo>
                    <a:pt x="472" y="4"/>
                  </a:lnTo>
                  <a:lnTo>
                    <a:pt x="482" y="1"/>
                  </a:lnTo>
                  <a:lnTo>
                    <a:pt x="493" y="0"/>
                  </a:lnTo>
                  <a:lnTo>
                    <a:pt x="505" y="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6" name="Freeform 478"/>
            <p:cNvSpPr>
              <a:spLocks/>
            </p:cNvSpPr>
            <p:nvPr>
              <p:custDataLst>
                <p:tags r:id="rId97"/>
              </p:custDataLst>
            </p:nvPr>
          </p:nvSpPr>
          <p:spPr bwMode="auto">
            <a:xfrm>
              <a:off x="4399343" y="5635044"/>
              <a:ext cx="540115" cy="454074"/>
            </a:xfrm>
            <a:custGeom>
              <a:avLst/>
              <a:gdLst>
                <a:gd name="T0" fmla="*/ 2147483647 w 810"/>
                <a:gd name="T1" fmla="*/ 2147483647 h 727"/>
                <a:gd name="T2" fmla="*/ 2147483647 w 810"/>
                <a:gd name="T3" fmla="*/ 2147483647 h 727"/>
                <a:gd name="T4" fmla="*/ 2147483647 w 810"/>
                <a:gd name="T5" fmla="*/ 2147483647 h 727"/>
                <a:gd name="T6" fmla="*/ 2147483647 w 810"/>
                <a:gd name="T7" fmla="*/ 2147483647 h 727"/>
                <a:gd name="T8" fmla="*/ 2147483647 w 810"/>
                <a:gd name="T9" fmla="*/ 2147483647 h 727"/>
                <a:gd name="T10" fmla="*/ 2147483647 w 810"/>
                <a:gd name="T11" fmla="*/ 2147483647 h 727"/>
                <a:gd name="T12" fmla="*/ 2147483647 w 810"/>
                <a:gd name="T13" fmla="*/ 2147483647 h 727"/>
                <a:gd name="T14" fmla="*/ 2147483647 w 810"/>
                <a:gd name="T15" fmla="*/ 2147483647 h 727"/>
                <a:gd name="T16" fmla="*/ 2147483647 w 810"/>
                <a:gd name="T17" fmla="*/ 0 h 727"/>
                <a:gd name="T18" fmla="*/ 2147483647 w 810"/>
                <a:gd name="T19" fmla="*/ 2147483647 h 727"/>
                <a:gd name="T20" fmla="*/ 2147483647 w 810"/>
                <a:gd name="T21" fmla="*/ 2147483647 h 727"/>
                <a:gd name="T22" fmla="*/ 0 w 810"/>
                <a:gd name="T23" fmla="*/ 2147483647 h 727"/>
                <a:gd name="T24" fmla="*/ 2147483647 w 810"/>
                <a:gd name="T25" fmla="*/ 2147483647 h 727"/>
                <a:gd name="T26" fmla="*/ 2147483647 w 810"/>
                <a:gd name="T27" fmla="*/ 2147483647 h 727"/>
                <a:gd name="T28" fmla="*/ 2147483647 w 810"/>
                <a:gd name="T29" fmla="*/ 2147483647 h 727"/>
                <a:gd name="T30" fmla="*/ 2147483647 w 810"/>
                <a:gd name="T31" fmla="*/ 2147483647 h 727"/>
                <a:gd name="T32" fmla="*/ 2147483647 w 810"/>
                <a:gd name="T33" fmla="*/ 2147483647 h 727"/>
                <a:gd name="T34" fmla="*/ 2147483647 w 810"/>
                <a:gd name="T35" fmla="*/ 2147483647 h 727"/>
                <a:gd name="T36" fmla="*/ 2147483647 w 810"/>
                <a:gd name="T37" fmla="*/ 2147483647 h 727"/>
                <a:gd name="T38" fmla="*/ 2147483647 w 810"/>
                <a:gd name="T39" fmla="*/ 2147483647 h 727"/>
                <a:gd name="T40" fmla="*/ 2147483647 w 810"/>
                <a:gd name="T41" fmla="*/ 2147483647 h 727"/>
                <a:gd name="T42" fmla="*/ 2147483647 w 810"/>
                <a:gd name="T43" fmla="*/ 2147483647 h 727"/>
                <a:gd name="T44" fmla="*/ 2147483647 w 810"/>
                <a:gd name="T45" fmla="*/ 2147483647 h 727"/>
                <a:gd name="T46" fmla="*/ 2147483647 w 810"/>
                <a:gd name="T47" fmla="*/ 2147483647 h 727"/>
                <a:gd name="T48" fmla="*/ 2147483647 w 810"/>
                <a:gd name="T49" fmla="*/ 2147483647 h 727"/>
                <a:gd name="T50" fmla="*/ 2147483647 w 810"/>
                <a:gd name="T51" fmla="*/ 2147483647 h 727"/>
                <a:gd name="T52" fmla="*/ 2147483647 w 810"/>
                <a:gd name="T53" fmla="*/ 2147483647 h 727"/>
                <a:gd name="T54" fmla="*/ 2147483647 w 810"/>
                <a:gd name="T55" fmla="*/ 2147483647 h 727"/>
                <a:gd name="T56" fmla="*/ 2147483647 w 810"/>
                <a:gd name="T57" fmla="*/ 2147483647 h 727"/>
                <a:gd name="T58" fmla="*/ 2147483647 w 810"/>
                <a:gd name="T59" fmla="*/ 2147483647 h 727"/>
                <a:gd name="T60" fmla="*/ 2147483647 w 810"/>
                <a:gd name="T61" fmla="*/ 2147483647 h 727"/>
                <a:gd name="T62" fmla="*/ 2147483647 w 810"/>
                <a:gd name="T63" fmla="*/ 2147483647 h 727"/>
                <a:gd name="T64" fmla="*/ 2147483647 w 810"/>
                <a:gd name="T65" fmla="*/ 2147483647 h 727"/>
                <a:gd name="T66" fmla="*/ 2147483647 w 810"/>
                <a:gd name="T67" fmla="*/ 2147483647 h 727"/>
                <a:gd name="T68" fmla="*/ 2147483647 w 810"/>
                <a:gd name="T69" fmla="*/ 2147483647 h 727"/>
                <a:gd name="T70" fmla="*/ 2147483647 w 810"/>
                <a:gd name="T71" fmla="*/ 2147483647 h 727"/>
                <a:gd name="T72" fmla="*/ 2147483647 w 810"/>
                <a:gd name="T73" fmla="*/ 2147483647 h 727"/>
                <a:gd name="T74" fmla="*/ 2147483647 w 810"/>
                <a:gd name="T75" fmla="*/ 2147483647 h 727"/>
                <a:gd name="T76" fmla="*/ 2147483647 w 810"/>
                <a:gd name="T77" fmla="*/ 2147483647 h 727"/>
                <a:gd name="T78" fmla="*/ 2147483647 w 810"/>
                <a:gd name="T79" fmla="*/ 2147483647 h 727"/>
                <a:gd name="T80" fmla="*/ 2147483647 w 810"/>
                <a:gd name="T81" fmla="*/ 2147483647 h 727"/>
                <a:gd name="T82" fmla="*/ 2147483647 w 810"/>
                <a:gd name="T83" fmla="*/ 2147483647 h 727"/>
                <a:gd name="T84" fmla="*/ 2147483647 w 810"/>
                <a:gd name="T85" fmla="*/ 2147483647 h 727"/>
                <a:gd name="T86" fmla="*/ 2147483647 w 810"/>
                <a:gd name="T87" fmla="*/ 2147483647 h 727"/>
                <a:gd name="T88" fmla="*/ 2147483647 w 810"/>
                <a:gd name="T89" fmla="*/ 2147483647 h 727"/>
                <a:gd name="T90" fmla="*/ 2147483647 w 810"/>
                <a:gd name="T91" fmla="*/ 2147483647 h 727"/>
                <a:gd name="T92" fmla="*/ 2147483647 w 810"/>
                <a:gd name="T93" fmla="*/ 2147483647 h 727"/>
                <a:gd name="T94" fmla="*/ 2147483647 w 810"/>
                <a:gd name="T95" fmla="*/ 2147483647 h 727"/>
                <a:gd name="T96" fmla="*/ 2147483647 w 810"/>
                <a:gd name="T97" fmla="*/ 2147483647 h 727"/>
                <a:gd name="T98" fmla="*/ 2147483647 w 810"/>
                <a:gd name="T99" fmla="*/ 2147483647 h 727"/>
                <a:gd name="T100" fmla="*/ 2147483647 w 810"/>
                <a:gd name="T101" fmla="*/ 2147483647 h 727"/>
                <a:gd name="T102" fmla="*/ 2147483647 w 810"/>
                <a:gd name="T103" fmla="*/ 2147483647 h 72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810" h="727">
                  <a:moveTo>
                    <a:pt x="810" y="61"/>
                  </a:moveTo>
                  <a:lnTo>
                    <a:pt x="807" y="54"/>
                  </a:lnTo>
                  <a:lnTo>
                    <a:pt x="802" y="48"/>
                  </a:lnTo>
                  <a:lnTo>
                    <a:pt x="797" y="42"/>
                  </a:lnTo>
                  <a:lnTo>
                    <a:pt x="790" y="36"/>
                  </a:lnTo>
                  <a:lnTo>
                    <a:pt x="784" y="32"/>
                  </a:lnTo>
                  <a:lnTo>
                    <a:pt x="775" y="28"/>
                  </a:lnTo>
                  <a:lnTo>
                    <a:pt x="766" y="26"/>
                  </a:lnTo>
                  <a:lnTo>
                    <a:pt x="756" y="25"/>
                  </a:lnTo>
                  <a:lnTo>
                    <a:pt x="743" y="26"/>
                  </a:lnTo>
                  <a:lnTo>
                    <a:pt x="730" y="29"/>
                  </a:lnTo>
                  <a:lnTo>
                    <a:pt x="718" y="33"/>
                  </a:lnTo>
                  <a:lnTo>
                    <a:pt x="703" y="37"/>
                  </a:lnTo>
                  <a:lnTo>
                    <a:pt x="671" y="37"/>
                  </a:lnTo>
                  <a:lnTo>
                    <a:pt x="651" y="41"/>
                  </a:lnTo>
                  <a:lnTo>
                    <a:pt x="634" y="44"/>
                  </a:lnTo>
                  <a:lnTo>
                    <a:pt x="627" y="46"/>
                  </a:lnTo>
                  <a:lnTo>
                    <a:pt x="619" y="48"/>
                  </a:lnTo>
                  <a:lnTo>
                    <a:pt x="611" y="51"/>
                  </a:lnTo>
                  <a:lnTo>
                    <a:pt x="604" y="55"/>
                  </a:lnTo>
                  <a:lnTo>
                    <a:pt x="411" y="55"/>
                  </a:lnTo>
                  <a:lnTo>
                    <a:pt x="411" y="37"/>
                  </a:lnTo>
                  <a:lnTo>
                    <a:pt x="292" y="37"/>
                  </a:lnTo>
                  <a:lnTo>
                    <a:pt x="280" y="40"/>
                  </a:lnTo>
                  <a:lnTo>
                    <a:pt x="269" y="41"/>
                  </a:lnTo>
                  <a:lnTo>
                    <a:pt x="257" y="40"/>
                  </a:lnTo>
                  <a:lnTo>
                    <a:pt x="245" y="39"/>
                  </a:lnTo>
                  <a:lnTo>
                    <a:pt x="232" y="37"/>
                  </a:lnTo>
                  <a:lnTo>
                    <a:pt x="220" y="34"/>
                  </a:lnTo>
                  <a:lnTo>
                    <a:pt x="208" y="30"/>
                  </a:lnTo>
                  <a:lnTo>
                    <a:pt x="196" y="26"/>
                  </a:lnTo>
                  <a:lnTo>
                    <a:pt x="172" y="17"/>
                  </a:lnTo>
                  <a:lnTo>
                    <a:pt x="149" y="8"/>
                  </a:lnTo>
                  <a:lnTo>
                    <a:pt x="137" y="5"/>
                  </a:lnTo>
                  <a:lnTo>
                    <a:pt x="126" y="2"/>
                  </a:lnTo>
                  <a:lnTo>
                    <a:pt x="116" y="0"/>
                  </a:lnTo>
                  <a:lnTo>
                    <a:pt x="105" y="0"/>
                  </a:lnTo>
                  <a:lnTo>
                    <a:pt x="97" y="0"/>
                  </a:lnTo>
                  <a:lnTo>
                    <a:pt x="91" y="2"/>
                  </a:lnTo>
                  <a:lnTo>
                    <a:pt x="83" y="5"/>
                  </a:lnTo>
                  <a:lnTo>
                    <a:pt x="75" y="8"/>
                  </a:lnTo>
                  <a:lnTo>
                    <a:pt x="68" y="13"/>
                  </a:lnTo>
                  <a:lnTo>
                    <a:pt x="60" y="19"/>
                  </a:lnTo>
                  <a:lnTo>
                    <a:pt x="53" y="24"/>
                  </a:lnTo>
                  <a:lnTo>
                    <a:pt x="46" y="31"/>
                  </a:lnTo>
                  <a:lnTo>
                    <a:pt x="6" y="31"/>
                  </a:lnTo>
                  <a:lnTo>
                    <a:pt x="3" y="45"/>
                  </a:lnTo>
                  <a:lnTo>
                    <a:pt x="0" y="55"/>
                  </a:lnTo>
                  <a:lnTo>
                    <a:pt x="0" y="58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7" y="68"/>
                  </a:lnTo>
                  <a:lnTo>
                    <a:pt x="12" y="70"/>
                  </a:lnTo>
                  <a:lnTo>
                    <a:pt x="16" y="72"/>
                  </a:lnTo>
                  <a:lnTo>
                    <a:pt x="21" y="74"/>
                  </a:lnTo>
                  <a:lnTo>
                    <a:pt x="26" y="74"/>
                  </a:lnTo>
                  <a:lnTo>
                    <a:pt x="26" y="86"/>
                  </a:lnTo>
                  <a:lnTo>
                    <a:pt x="28" y="99"/>
                  </a:lnTo>
                  <a:lnTo>
                    <a:pt x="32" y="113"/>
                  </a:lnTo>
                  <a:lnTo>
                    <a:pt x="36" y="129"/>
                  </a:lnTo>
                  <a:lnTo>
                    <a:pt x="40" y="144"/>
                  </a:lnTo>
                  <a:lnTo>
                    <a:pt x="47" y="160"/>
                  </a:lnTo>
                  <a:lnTo>
                    <a:pt x="53" y="175"/>
                  </a:lnTo>
                  <a:lnTo>
                    <a:pt x="60" y="192"/>
                  </a:lnTo>
                  <a:lnTo>
                    <a:pt x="77" y="223"/>
                  </a:lnTo>
                  <a:lnTo>
                    <a:pt x="93" y="252"/>
                  </a:lnTo>
                  <a:lnTo>
                    <a:pt x="102" y="265"/>
                  </a:lnTo>
                  <a:lnTo>
                    <a:pt x="109" y="276"/>
                  </a:lnTo>
                  <a:lnTo>
                    <a:pt x="117" y="286"/>
                  </a:lnTo>
                  <a:lnTo>
                    <a:pt x="125" y="296"/>
                  </a:lnTo>
                  <a:lnTo>
                    <a:pt x="128" y="298"/>
                  </a:lnTo>
                  <a:lnTo>
                    <a:pt x="133" y="300"/>
                  </a:lnTo>
                  <a:lnTo>
                    <a:pt x="137" y="301"/>
                  </a:lnTo>
                  <a:lnTo>
                    <a:pt x="142" y="301"/>
                  </a:lnTo>
                  <a:lnTo>
                    <a:pt x="151" y="302"/>
                  </a:lnTo>
                  <a:lnTo>
                    <a:pt x="159" y="302"/>
                  </a:lnTo>
                  <a:lnTo>
                    <a:pt x="159" y="309"/>
                  </a:lnTo>
                  <a:lnTo>
                    <a:pt x="159" y="317"/>
                  </a:lnTo>
                  <a:lnTo>
                    <a:pt x="159" y="326"/>
                  </a:lnTo>
                  <a:lnTo>
                    <a:pt x="159" y="332"/>
                  </a:lnTo>
                  <a:lnTo>
                    <a:pt x="158" y="339"/>
                  </a:lnTo>
                  <a:lnTo>
                    <a:pt x="157" y="346"/>
                  </a:lnTo>
                  <a:lnTo>
                    <a:pt x="154" y="353"/>
                  </a:lnTo>
                  <a:lnTo>
                    <a:pt x="152" y="359"/>
                  </a:lnTo>
                  <a:lnTo>
                    <a:pt x="149" y="366"/>
                  </a:lnTo>
                  <a:lnTo>
                    <a:pt x="147" y="374"/>
                  </a:lnTo>
                  <a:lnTo>
                    <a:pt x="146" y="383"/>
                  </a:lnTo>
                  <a:lnTo>
                    <a:pt x="146" y="394"/>
                  </a:lnTo>
                  <a:lnTo>
                    <a:pt x="146" y="403"/>
                  </a:lnTo>
                  <a:lnTo>
                    <a:pt x="147" y="410"/>
                  </a:lnTo>
                  <a:lnTo>
                    <a:pt x="148" y="418"/>
                  </a:lnTo>
                  <a:lnTo>
                    <a:pt x="150" y="425"/>
                  </a:lnTo>
                  <a:lnTo>
                    <a:pt x="156" y="439"/>
                  </a:lnTo>
                  <a:lnTo>
                    <a:pt x="162" y="453"/>
                  </a:lnTo>
                  <a:lnTo>
                    <a:pt x="168" y="469"/>
                  </a:lnTo>
                  <a:lnTo>
                    <a:pt x="173" y="484"/>
                  </a:lnTo>
                  <a:lnTo>
                    <a:pt x="175" y="491"/>
                  </a:lnTo>
                  <a:lnTo>
                    <a:pt x="178" y="500"/>
                  </a:lnTo>
                  <a:lnTo>
                    <a:pt x="179" y="508"/>
                  </a:lnTo>
                  <a:lnTo>
                    <a:pt x="179" y="518"/>
                  </a:lnTo>
                  <a:lnTo>
                    <a:pt x="179" y="542"/>
                  </a:lnTo>
                  <a:lnTo>
                    <a:pt x="180" y="564"/>
                  </a:lnTo>
                  <a:lnTo>
                    <a:pt x="183" y="586"/>
                  </a:lnTo>
                  <a:lnTo>
                    <a:pt x="187" y="606"/>
                  </a:lnTo>
                  <a:lnTo>
                    <a:pt x="191" y="616"/>
                  </a:lnTo>
                  <a:lnTo>
                    <a:pt x="194" y="627"/>
                  </a:lnTo>
                  <a:lnTo>
                    <a:pt x="198" y="637"/>
                  </a:lnTo>
                  <a:lnTo>
                    <a:pt x="204" y="647"/>
                  </a:lnTo>
                  <a:lnTo>
                    <a:pt x="209" y="657"/>
                  </a:lnTo>
                  <a:lnTo>
                    <a:pt x="216" y="667"/>
                  </a:lnTo>
                  <a:lnTo>
                    <a:pt x="224" y="679"/>
                  </a:lnTo>
                  <a:lnTo>
                    <a:pt x="231" y="690"/>
                  </a:lnTo>
                  <a:lnTo>
                    <a:pt x="235" y="696"/>
                  </a:lnTo>
                  <a:lnTo>
                    <a:pt x="238" y="698"/>
                  </a:lnTo>
                  <a:lnTo>
                    <a:pt x="241" y="700"/>
                  </a:lnTo>
                  <a:lnTo>
                    <a:pt x="245" y="700"/>
                  </a:lnTo>
                  <a:lnTo>
                    <a:pt x="249" y="701"/>
                  </a:lnTo>
                  <a:lnTo>
                    <a:pt x="252" y="703"/>
                  </a:lnTo>
                  <a:lnTo>
                    <a:pt x="256" y="707"/>
                  </a:lnTo>
                  <a:lnTo>
                    <a:pt x="259" y="715"/>
                  </a:lnTo>
                  <a:lnTo>
                    <a:pt x="259" y="708"/>
                  </a:lnTo>
                  <a:lnTo>
                    <a:pt x="262" y="699"/>
                  </a:lnTo>
                  <a:lnTo>
                    <a:pt x="264" y="688"/>
                  </a:lnTo>
                  <a:lnTo>
                    <a:pt x="265" y="678"/>
                  </a:lnTo>
                  <a:lnTo>
                    <a:pt x="298" y="678"/>
                  </a:lnTo>
                  <a:lnTo>
                    <a:pt x="301" y="685"/>
                  </a:lnTo>
                  <a:lnTo>
                    <a:pt x="304" y="691"/>
                  </a:lnTo>
                  <a:lnTo>
                    <a:pt x="308" y="696"/>
                  </a:lnTo>
                  <a:lnTo>
                    <a:pt x="313" y="701"/>
                  </a:lnTo>
                  <a:lnTo>
                    <a:pt x="317" y="706"/>
                  </a:lnTo>
                  <a:lnTo>
                    <a:pt x="322" y="710"/>
                  </a:lnTo>
                  <a:lnTo>
                    <a:pt x="328" y="713"/>
                  </a:lnTo>
                  <a:lnTo>
                    <a:pt x="333" y="716"/>
                  </a:lnTo>
                  <a:lnTo>
                    <a:pt x="346" y="721"/>
                  </a:lnTo>
                  <a:lnTo>
                    <a:pt x="359" y="724"/>
                  </a:lnTo>
                  <a:lnTo>
                    <a:pt x="372" y="726"/>
                  </a:lnTo>
                  <a:lnTo>
                    <a:pt x="384" y="727"/>
                  </a:lnTo>
                  <a:lnTo>
                    <a:pt x="393" y="726"/>
                  </a:lnTo>
                  <a:lnTo>
                    <a:pt x="400" y="725"/>
                  </a:lnTo>
                  <a:lnTo>
                    <a:pt x="407" y="723"/>
                  </a:lnTo>
                  <a:lnTo>
                    <a:pt x="414" y="721"/>
                  </a:lnTo>
                  <a:lnTo>
                    <a:pt x="419" y="718"/>
                  </a:lnTo>
                  <a:lnTo>
                    <a:pt x="425" y="714"/>
                  </a:lnTo>
                  <a:lnTo>
                    <a:pt x="429" y="710"/>
                  </a:lnTo>
                  <a:lnTo>
                    <a:pt x="433" y="706"/>
                  </a:lnTo>
                  <a:lnTo>
                    <a:pt x="441" y="696"/>
                  </a:lnTo>
                  <a:lnTo>
                    <a:pt x="447" y="686"/>
                  </a:lnTo>
                  <a:lnTo>
                    <a:pt x="452" y="675"/>
                  </a:lnTo>
                  <a:lnTo>
                    <a:pt x="458" y="665"/>
                  </a:lnTo>
                  <a:lnTo>
                    <a:pt x="458" y="554"/>
                  </a:lnTo>
                  <a:lnTo>
                    <a:pt x="462" y="542"/>
                  </a:lnTo>
                  <a:lnTo>
                    <a:pt x="463" y="529"/>
                  </a:lnTo>
                  <a:lnTo>
                    <a:pt x="464" y="516"/>
                  </a:lnTo>
                  <a:lnTo>
                    <a:pt x="464" y="502"/>
                  </a:lnTo>
                  <a:lnTo>
                    <a:pt x="464" y="490"/>
                  </a:lnTo>
                  <a:lnTo>
                    <a:pt x="465" y="480"/>
                  </a:lnTo>
                  <a:lnTo>
                    <a:pt x="466" y="476"/>
                  </a:lnTo>
                  <a:lnTo>
                    <a:pt x="467" y="473"/>
                  </a:lnTo>
                  <a:lnTo>
                    <a:pt x="469" y="470"/>
                  </a:lnTo>
                  <a:lnTo>
                    <a:pt x="471" y="469"/>
                  </a:lnTo>
                  <a:lnTo>
                    <a:pt x="466" y="456"/>
                  </a:lnTo>
                  <a:lnTo>
                    <a:pt x="464" y="444"/>
                  </a:lnTo>
                  <a:lnTo>
                    <a:pt x="463" y="435"/>
                  </a:lnTo>
                  <a:lnTo>
                    <a:pt x="463" y="426"/>
                  </a:lnTo>
                  <a:lnTo>
                    <a:pt x="463" y="409"/>
                  </a:lnTo>
                  <a:lnTo>
                    <a:pt x="464" y="388"/>
                  </a:lnTo>
                  <a:lnTo>
                    <a:pt x="465" y="378"/>
                  </a:lnTo>
                  <a:lnTo>
                    <a:pt x="469" y="368"/>
                  </a:lnTo>
                  <a:lnTo>
                    <a:pt x="474" y="358"/>
                  </a:lnTo>
                  <a:lnTo>
                    <a:pt x="482" y="348"/>
                  </a:lnTo>
                  <a:lnTo>
                    <a:pt x="490" y="338"/>
                  </a:lnTo>
                  <a:lnTo>
                    <a:pt x="500" y="330"/>
                  </a:lnTo>
                  <a:lnTo>
                    <a:pt x="506" y="327"/>
                  </a:lnTo>
                  <a:lnTo>
                    <a:pt x="511" y="324"/>
                  </a:lnTo>
                  <a:lnTo>
                    <a:pt x="518" y="322"/>
                  </a:lnTo>
                  <a:lnTo>
                    <a:pt x="525" y="320"/>
                  </a:lnTo>
                  <a:lnTo>
                    <a:pt x="526" y="298"/>
                  </a:lnTo>
                  <a:lnTo>
                    <a:pt x="528" y="275"/>
                  </a:lnTo>
                  <a:lnTo>
                    <a:pt x="532" y="254"/>
                  </a:lnTo>
                  <a:lnTo>
                    <a:pt x="538" y="232"/>
                  </a:lnTo>
                  <a:lnTo>
                    <a:pt x="542" y="211"/>
                  </a:lnTo>
                  <a:lnTo>
                    <a:pt x="546" y="190"/>
                  </a:lnTo>
                  <a:lnTo>
                    <a:pt x="550" y="168"/>
                  </a:lnTo>
                  <a:lnTo>
                    <a:pt x="551" y="148"/>
                  </a:lnTo>
                  <a:lnTo>
                    <a:pt x="550" y="141"/>
                  </a:lnTo>
                  <a:lnTo>
                    <a:pt x="548" y="135"/>
                  </a:lnTo>
                  <a:lnTo>
                    <a:pt x="544" y="129"/>
                  </a:lnTo>
                  <a:lnTo>
                    <a:pt x="541" y="124"/>
                  </a:lnTo>
                  <a:lnTo>
                    <a:pt x="537" y="117"/>
                  </a:lnTo>
                  <a:lnTo>
                    <a:pt x="533" y="111"/>
                  </a:lnTo>
                  <a:lnTo>
                    <a:pt x="531" y="105"/>
                  </a:lnTo>
                  <a:lnTo>
                    <a:pt x="531" y="99"/>
                  </a:lnTo>
                  <a:lnTo>
                    <a:pt x="531" y="94"/>
                  </a:lnTo>
                  <a:lnTo>
                    <a:pt x="532" y="91"/>
                  </a:lnTo>
                  <a:lnTo>
                    <a:pt x="535" y="88"/>
                  </a:lnTo>
                  <a:lnTo>
                    <a:pt x="539" y="86"/>
                  </a:lnTo>
                  <a:lnTo>
                    <a:pt x="548" y="84"/>
                  </a:lnTo>
                  <a:lnTo>
                    <a:pt x="559" y="83"/>
                  </a:lnTo>
                  <a:lnTo>
                    <a:pt x="587" y="82"/>
                  </a:lnTo>
                  <a:lnTo>
                    <a:pt x="617" y="80"/>
                  </a:lnTo>
                  <a:lnTo>
                    <a:pt x="640" y="74"/>
                  </a:lnTo>
                  <a:lnTo>
                    <a:pt x="662" y="70"/>
                  </a:lnTo>
                  <a:lnTo>
                    <a:pt x="685" y="67"/>
                  </a:lnTo>
                  <a:lnTo>
                    <a:pt x="708" y="63"/>
                  </a:lnTo>
                  <a:lnTo>
                    <a:pt x="731" y="62"/>
                  </a:lnTo>
                  <a:lnTo>
                    <a:pt x="754" y="61"/>
                  </a:lnTo>
                  <a:lnTo>
                    <a:pt x="778" y="61"/>
                  </a:lnTo>
                  <a:lnTo>
                    <a:pt x="803" y="61"/>
                  </a:lnTo>
                  <a:lnTo>
                    <a:pt x="810" y="6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7" name="Freeform 479"/>
            <p:cNvSpPr>
              <a:spLocks/>
            </p:cNvSpPr>
            <p:nvPr>
              <p:custDataLst>
                <p:tags r:id="rId98"/>
              </p:custDataLst>
            </p:nvPr>
          </p:nvSpPr>
          <p:spPr bwMode="auto">
            <a:xfrm>
              <a:off x="3289783" y="4359854"/>
              <a:ext cx="249284" cy="168386"/>
            </a:xfrm>
            <a:custGeom>
              <a:avLst/>
              <a:gdLst>
                <a:gd name="T0" fmla="*/ 2147483647 w 365"/>
                <a:gd name="T1" fmla="*/ 2147483647 h 271"/>
                <a:gd name="T2" fmla="*/ 2147483647 w 365"/>
                <a:gd name="T3" fmla="*/ 2147483647 h 271"/>
                <a:gd name="T4" fmla="*/ 2147483647 w 365"/>
                <a:gd name="T5" fmla="*/ 2147483647 h 271"/>
                <a:gd name="T6" fmla="*/ 2147483647 w 365"/>
                <a:gd name="T7" fmla="*/ 2147483647 h 271"/>
                <a:gd name="T8" fmla="*/ 2147483647 w 365"/>
                <a:gd name="T9" fmla="*/ 2147483647 h 271"/>
                <a:gd name="T10" fmla="*/ 2147483647 w 365"/>
                <a:gd name="T11" fmla="*/ 2147483647 h 271"/>
                <a:gd name="T12" fmla="*/ 2147483647 w 365"/>
                <a:gd name="T13" fmla="*/ 2147483647 h 271"/>
                <a:gd name="T14" fmla="*/ 2147483647 w 365"/>
                <a:gd name="T15" fmla="*/ 2147483647 h 271"/>
                <a:gd name="T16" fmla="*/ 2147483647 w 365"/>
                <a:gd name="T17" fmla="*/ 2147483647 h 271"/>
                <a:gd name="T18" fmla="*/ 2147483647 w 365"/>
                <a:gd name="T19" fmla="*/ 2147483647 h 271"/>
                <a:gd name="T20" fmla="*/ 2147483647 w 365"/>
                <a:gd name="T21" fmla="*/ 2147483647 h 271"/>
                <a:gd name="T22" fmla="*/ 2147483647 w 365"/>
                <a:gd name="T23" fmla="*/ 2147483647 h 271"/>
                <a:gd name="T24" fmla="*/ 2147483647 w 365"/>
                <a:gd name="T25" fmla="*/ 2147483647 h 271"/>
                <a:gd name="T26" fmla="*/ 2147483647 w 365"/>
                <a:gd name="T27" fmla="*/ 2147483647 h 271"/>
                <a:gd name="T28" fmla="*/ 2147483647 w 365"/>
                <a:gd name="T29" fmla="*/ 2147483647 h 271"/>
                <a:gd name="T30" fmla="*/ 2147483647 w 365"/>
                <a:gd name="T31" fmla="*/ 2147483647 h 271"/>
                <a:gd name="T32" fmla="*/ 2147483647 w 365"/>
                <a:gd name="T33" fmla="*/ 2147483647 h 271"/>
                <a:gd name="T34" fmla="*/ 2147483647 w 365"/>
                <a:gd name="T35" fmla="*/ 2147483647 h 271"/>
                <a:gd name="T36" fmla="*/ 2147483647 w 365"/>
                <a:gd name="T37" fmla="*/ 2147483647 h 271"/>
                <a:gd name="T38" fmla="*/ 2147483647 w 365"/>
                <a:gd name="T39" fmla="*/ 2147483647 h 271"/>
                <a:gd name="T40" fmla="*/ 2147483647 w 365"/>
                <a:gd name="T41" fmla="*/ 2147483647 h 271"/>
                <a:gd name="T42" fmla="*/ 2147483647 w 365"/>
                <a:gd name="T43" fmla="*/ 2147483647 h 271"/>
                <a:gd name="T44" fmla="*/ 2147483647 w 365"/>
                <a:gd name="T45" fmla="*/ 2147483647 h 271"/>
                <a:gd name="T46" fmla="*/ 2147483647 w 365"/>
                <a:gd name="T47" fmla="*/ 2147483647 h 271"/>
                <a:gd name="T48" fmla="*/ 2147483647 w 365"/>
                <a:gd name="T49" fmla="*/ 2147483647 h 271"/>
                <a:gd name="T50" fmla="*/ 2147483647 w 365"/>
                <a:gd name="T51" fmla="*/ 2147483647 h 271"/>
                <a:gd name="T52" fmla="*/ 2147483647 w 365"/>
                <a:gd name="T53" fmla="*/ 2147483647 h 271"/>
                <a:gd name="T54" fmla="*/ 2147483647 w 365"/>
                <a:gd name="T55" fmla="*/ 2147483647 h 271"/>
                <a:gd name="T56" fmla="*/ 2147483647 w 365"/>
                <a:gd name="T57" fmla="*/ 2147483647 h 271"/>
                <a:gd name="T58" fmla="*/ 2147483647 w 365"/>
                <a:gd name="T59" fmla="*/ 2147483647 h 271"/>
                <a:gd name="T60" fmla="*/ 2147483647 w 365"/>
                <a:gd name="T61" fmla="*/ 2147483647 h 271"/>
                <a:gd name="T62" fmla="*/ 2147483647 w 365"/>
                <a:gd name="T63" fmla="*/ 2147483647 h 271"/>
                <a:gd name="T64" fmla="*/ 0 w 365"/>
                <a:gd name="T65" fmla="*/ 2147483647 h 271"/>
                <a:gd name="T66" fmla="*/ 2147483647 w 365"/>
                <a:gd name="T67" fmla="*/ 2147483647 h 271"/>
                <a:gd name="T68" fmla="*/ 2147483647 w 365"/>
                <a:gd name="T69" fmla="*/ 2147483647 h 271"/>
                <a:gd name="T70" fmla="*/ 2147483647 w 365"/>
                <a:gd name="T71" fmla="*/ 2147483647 h 271"/>
                <a:gd name="T72" fmla="*/ 2147483647 w 365"/>
                <a:gd name="T73" fmla="*/ 2147483647 h 271"/>
                <a:gd name="T74" fmla="*/ 2147483647 w 365"/>
                <a:gd name="T75" fmla="*/ 2147483647 h 271"/>
                <a:gd name="T76" fmla="*/ 2147483647 w 365"/>
                <a:gd name="T77" fmla="*/ 2147483647 h 271"/>
                <a:gd name="T78" fmla="*/ 2147483647 w 365"/>
                <a:gd name="T79" fmla="*/ 2147483647 h 271"/>
                <a:gd name="T80" fmla="*/ 2147483647 w 365"/>
                <a:gd name="T81" fmla="*/ 2147483647 h 271"/>
                <a:gd name="T82" fmla="*/ 2147483647 w 365"/>
                <a:gd name="T83" fmla="*/ 2147483647 h 271"/>
                <a:gd name="T84" fmla="*/ 2147483647 w 365"/>
                <a:gd name="T85" fmla="*/ 0 h 271"/>
                <a:gd name="T86" fmla="*/ 2147483647 w 365"/>
                <a:gd name="T87" fmla="*/ 2147483647 h 271"/>
                <a:gd name="T88" fmla="*/ 2147483647 w 365"/>
                <a:gd name="T89" fmla="*/ 2147483647 h 271"/>
                <a:gd name="T90" fmla="*/ 2147483647 w 365"/>
                <a:gd name="T91" fmla="*/ 2147483647 h 271"/>
                <a:gd name="T92" fmla="*/ 2147483647 w 365"/>
                <a:gd name="T93" fmla="*/ 2147483647 h 271"/>
                <a:gd name="T94" fmla="*/ 2147483647 w 365"/>
                <a:gd name="T95" fmla="*/ 2147483647 h 271"/>
                <a:gd name="T96" fmla="*/ 2147483647 w 365"/>
                <a:gd name="T97" fmla="*/ 2147483647 h 271"/>
                <a:gd name="T98" fmla="*/ 2147483647 w 365"/>
                <a:gd name="T99" fmla="*/ 2147483647 h 271"/>
                <a:gd name="T100" fmla="*/ 2147483647 w 365"/>
                <a:gd name="T101" fmla="*/ 2147483647 h 271"/>
                <a:gd name="T102" fmla="*/ 2147483647 w 365"/>
                <a:gd name="T103" fmla="*/ 2147483647 h 271"/>
                <a:gd name="T104" fmla="*/ 2147483647 w 365"/>
                <a:gd name="T105" fmla="*/ 2147483647 h 271"/>
                <a:gd name="T106" fmla="*/ 2147483647 w 365"/>
                <a:gd name="T107" fmla="*/ 2147483647 h 271"/>
                <a:gd name="T108" fmla="*/ 2147483647 w 365"/>
                <a:gd name="T109" fmla="*/ 2147483647 h 271"/>
                <a:gd name="T110" fmla="*/ 2147483647 w 365"/>
                <a:gd name="T111" fmla="*/ 2147483647 h 271"/>
                <a:gd name="T112" fmla="*/ 2147483647 w 365"/>
                <a:gd name="T113" fmla="*/ 2147483647 h 271"/>
                <a:gd name="T114" fmla="*/ 2147483647 w 365"/>
                <a:gd name="T115" fmla="*/ 2147483647 h 271"/>
                <a:gd name="T116" fmla="*/ 2147483647 w 365"/>
                <a:gd name="T117" fmla="*/ 2147483647 h 27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65" h="271">
                  <a:moveTo>
                    <a:pt x="219" y="252"/>
                  </a:moveTo>
                  <a:lnTo>
                    <a:pt x="203" y="250"/>
                  </a:lnTo>
                  <a:lnTo>
                    <a:pt x="184" y="248"/>
                  </a:lnTo>
                  <a:lnTo>
                    <a:pt x="163" y="246"/>
                  </a:lnTo>
                  <a:lnTo>
                    <a:pt x="142" y="246"/>
                  </a:lnTo>
                  <a:lnTo>
                    <a:pt x="121" y="247"/>
                  </a:lnTo>
                  <a:lnTo>
                    <a:pt x="101" y="249"/>
                  </a:lnTo>
                  <a:lnTo>
                    <a:pt x="92" y="250"/>
                  </a:lnTo>
                  <a:lnTo>
                    <a:pt x="82" y="252"/>
                  </a:lnTo>
                  <a:lnTo>
                    <a:pt x="74" y="255"/>
                  </a:lnTo>
                  <a:lnTo>
                    <a:pt x="65" y="258"/>
                  </a:lnTo>
                  <a:lnTo>
                    <a:pt x="26" y="271"/>
                  </a:lnTo>
                  <a:lnTo>
                    <a:pt x="23" y="271"/>
                  </a:lnTo>
                  <a:lnTo>
                    <a:pt x="20" y="270"/>
                  </a:lnTo>
                  <a:lnTo>
                    <a:pt x="18" y="268"/>
                  </a:lnTo>
                  <a:lnTo>
                    <a:pt x="17" y="266"/>
                  </a:lnTo>
                  <a:lnTo>
                    <a:pt x="17" y="260"/>
                  </a:lnTo>
                  <a:lnTo>
                    <a:pt x="18" y="254"/>
                  </a:lnTo>
                  <a:lnTo>
                    <a:pt x="24" y="240"/>
                  </a:lnTo>
                  <a:lnTo>
                    <a:pt x="26" y="228"/>
                  </a:lnTo>
                  <a:lnTo>
                    <a:pt x="45" y="227"/>
                  </a:lnTo>
                  <a:lnTo>
                    <a:pt x="61" y="226"/>
                  </a:lnTo>
                  <a:lnTo>
                    <a:pt x="75" y="224"/>
                  </a:lnTo>
                  <a:lnTo>
                    <a:pt x="89" y="222"/>
                  </a:lnTo>
                  <a:lnTo>
                    <a:pt x="102" y="220"/>
                  </a:lnTo>
                  <a:lnTo>
                    <a:pt x="115" y="218"/>
                  </a:lnTo>
                  <a:lnTo>
                    <a:pt x="129" y="216"/>
                  </a:lnTo>
                  <a:lnTo>
                    <a:pt x="146" y="216"/>
                  </a:lnTo>
                  <a:lnTo>
                    <a:pt x="164" y="217"/>
                  </a:lnTo>
                  <a:lnTo>
                    <a:pt x="182" y="218"/>
                  </a:lnTo>
                  <a:lnTo>
                    <a:pt x="191" y="218"/>
                  </a:lnTo>
                  <a:lnTo>
                    <a:pt x="199" y="218"/>
                  </a:lnTo>
                  <a:lnTo>
                    <a:pt x="209" y="217"/>
                  </a:lnTo>
                  <a:lnTo>
                    <a:pt x="219" y="216"/>
                  </a:lnTo>
                  <a:lnTo>
                    <a:pt x="217" y="211"/>
                  </a:lnTo>
                  <a:lnTo>
                    <a:pt x="215" y="208"/>
                  </a:lnTo>
                  <a:lnTo>
                    <a:pt x="213" y="203"/>
                  </a:lnTo>
                  <a:lnTo>
                    <a:pt x="210" y="201"/>
                  </a:lnTo>
                  <a:lnTo>
                    <a:pt x="204" y="196"/>
                  </a:lnTo>
                  <a:lnTo>
                    <a:pt x="195" y="194"/>
                  </a:lnTo>
                  <a:lnTo>
                    <a:pt x="186" y="192"/>
                  </a:lnTo>
                  <a:lnTo>
                    <a:pt x="175" y="191"/>
                  </a:lnTo>
                  <a:lnTo>
                    <a:pt x="164" y="191"/>
                  </a:lnTo>
                  <a:lnTo>
                    <a:pt x="152" y="190"/>
                  </a:lnTo>
                  <a:lnTo>
                    <a:pt x="120" y="191"/>
                  </a:lnTo>
                  <a:lnTo>
                    <a:pt x="93" y="192"/>
                  </a:lnTo>
                  <a:lnTo>
                    <a:pt x="79" y="193"/>
                  </a:lnTo>
                  <a:lnTo>
                    <a:pt x="64" y="196"/>
                  </a:lnTo>
                  <a:lnTo>
                    <a:pt x="49" y="199"/>
                  </a:lnTo>
                  <a:lnTo>
                    <a:pt x="33" y="203"/>
                  </a:lnTo>
                  <a:lnTo>
                    <a:pt x="37" y="191"/>
                  </a:lnTo>
                  <a:lnTo>
                    <a:pt x="38" y="183"/>
                  </a:lnTo>
                  <a:lnTo>
                    <a:pt x="39" y="177"/>
                  </a:lnTo>
                  <a:lnTo>
                    <a:pt x="39" y="172"/>
                  </a:lnTo>
                  <a:lnTo>
                    <a:pt x="34" y="168"/>
                  </a:lnTo>
                  <a:lnTo>
                    <a:pt x="26" y="164"/>
                  </a:lnTo>
                  <a:lnTo>
                    <a:pt x="18" y="161"/>
                  </a:lnTo>
                  <a:lnTo>
                    <a:pt x="13" y="160"/>
                  </a:lnTo>
                  <a:lnTo>
                    <a:pt x="13" y="153"/>
                  </a:lnTo>
                  <a:lnTo>
                    <a:pt x="11" y="147"/>
                  </a:lnTo>
                  <a:lnTo>
                    <a:pt x="8" y="144"/>
                  </a:lnTo>
                  <a:lnTo>
                    <a:pt x="6" y="143"/>
                  </a:lnTo>
                  <a:lnTo>
                    <a:pt x="4" y="142"/>
                  </a:lnTo>
                  <a:lnTo>
                    <a:pt x="2" y="141"/>
                  </a:lnTo>
                  <a:lnTo>
                    <a:pt x="0" y="139"/>
                  </a:lnTo>
                  <a:lnTo>
                    <a:pt x="0" y="135"/>
                  </a:lnTo>
                  <a:lnTo>
                    <a:pt x="1" y="125"/>
                  </a:lnTo>
                  <a:lnTo>
                    <a:pt x="5" y="115"/>
                  </a:lnTo>
                  <a:lnTo>
                    <a:pt x="11" y="104"/>
                  </a:lnTo>
                  <a:lnTo>
                    <a:pt x="17" y="92"/>
                  </a:lnTo>
                  <a:lnTo>
                    <a:pt x="24" y="80"/>
                  </a:lnTo>
                  <a:lnTo>
                    <a:pt x="30" y="69"/>
                  </a:lnTo>
                  <a:lnTo>
                    <a:pt x="36" y="59"/>
                  </a:lnTo>
                  <a:lnTo>
                    <a:pt x="39" y="49"/>
                  </a:lnTo>
                  <a:lnTo>
                    <a:pt x="45" y="43"/>
                  </a:lnTo>
                  <a:lnTo>
                    <a:pt x="48" y="42"/>
                  </a:lnTo>
                  <a:lnTo>
                    <a:pt x="49" y="44"/>
                  </a:lnTo>
                  <a:lnTo>
                    <a:pt x="49" y="48"/>
                  </a:lnTo>
                  <a:lnTo>
                    <a:pt x="48" y="51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5" y="31"/>
                  </a:lnTo>
                  <a:lnTo>
                    <a:pt x="94" y="25"/>
                  </a:lnTo>
                  <a:lnTo>
                    <a:pt x="114" y="18"/>
                  </a:lnTo>
                  <a:lnTo>
                    <a:pt x="150" y="6"/>
                  </a:lnTo>
                  <a:lnTo>
                    <a:pt x="165" y="0"/>
                  </a:lnTo>
                  <a:lnTo>
                    <a:pt x="175" y="8"/>
                  </a:lnTo>
                  <a:lnTo>
                    <a:pt x="184" y="15"/>
                  </a:lnTo>
                  <a:lnTo>
                    <a:pt x="194" y="20"/>
                  </a:lnTo>
                  <a:lnTo>
                    <a:pt x="202" y="24"/>
                  </a:lnTo>
                  <a:lnTo>
                    <a:pt x="210" y="27"/>
                  </a:lnTo>
                  <a:lnTo>
                    <a:pt x="220" y="29"/>
                  </a:lnTo>
                  <a:lnTo>
                    <a:pt x="229" y="30"/>
                  </a:lnTo>
                  <a:lnTo>
                    <a:pt x="239" y="30"/>
                  </a:lnTo>
                  <a:lnTo>
                    <a:pt x="239" y="42"/>
                  </a:lnTo>
                  <a:lnTo>
                    <a:pt x="241" y="52"/>
                  </a:lnTo>
                  <a:lnTo>
                    <a:pt x="243" y="61"/>
                  </a:lnTo>
                  <a:lnTo>
                    <a:pt x="247" y="69"/>
                  </a:lnTo>
                  <a:lnTo>
                    <a:pt x="250" y="77"/>
                  </a:lnTo>
                  <a:lnTo>
                    <a:pt x="254" y="84"/>
                  </a:lnTo>
                  <a:lnTo>
                    <a:pt x="259" y="90"/>
                  </a:lnTo>
                  <a:lnTo>
                    <a:pt x="264" y="95"/>
                  </a:lnTo>
                  <a:lnTo>
                    <a:pt x="286" y="115"/>
                  </a:lnTo>
                  <a:lnTo>
                    <a:pt x="305" y="129"/>
                  </a:lnTo>
                  <a:lnTo>
                    <a:pt x="305" y="210"/>
                  </a:lnTo>
                  <a:lnTo>
                    <a:pt x="352" y="234"/>
                  </a:lnTo>
                  <a:lnTo>
                    <a:pt x="353" y="245"/>
                  </a:lnTo>
                  <a:lnTo>
                    <a:pt x="359" y="257"/>
                  </a:lnTo>
                  <a:lnTo>
                    <a:pt x="363" y="267"/>
                  </a:lnTo>
                  <a:lnTo>
                    <a:pt x="365" y="271"/>
                  </a:lnTo>
                  <a:lnTo>
                    <a:pt x="353" y="267"/>
                  </a:lnTo>
                  <a:lnTo>
                    <a:pt x="321" y="259"/>
                  </a:lnTo>
                  <a:lnTo>
                    <a:pt x="300" y="255"/>
                  </a:lnTo>
                  <a:lnTo>
                    <a:pt x="275" y="252"/>
                  </a:lnTo>
                  <a:lnTo>
                    <a:pt x="262" y="251"/>
                  </a:lnTo>
                  <a:lnTo>
                    <a:pt x="248" y="251"/>
                  </a:lnTo>
                  <a:lnTo>
                    <a:pt x="233" y="251"/>
                  </a:lnTo>
                  <a:lnTo>
                    <a:pt x="219" y="25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8" name="Freeform 480"/>
            <p:cNvSpPr>
              <a:spLocks/>
            </p:cNvSpPr>
            <p:nvPr>
              <p:custDataLst>
                <p:tags r:id="rId99"/>
              </p:custDataLst>
            </p:nvPr>
          </p:nvSpPr>
          <p:spPr bwMode="auto">
            <a:xfrm>
              <a:off x="5095871" y="5029613"/>
              <a:ext cx="415474" cy="399207"/>
            </a:xfrm>
            <a:custGeom>
              <a:avLst/>
              <a:gdLst>
                <a:gd name="T0" fmla="*/ 2147483647 w 624"/>
                <a:gd name="T1" fmla="*/ 2147483647 h 640"/>
                <a:gd name="T2" fmla="*/ 2147483647 w 624"/>
                <a:gd name="T3" fmla="*/ 2147483647 h 640"/>
                <a:gd name="T4" fmla="*/ 2147483647 w 624"/>
                <a:gd name="T5" fmla="*/ 2147483647 h 640"/>
                <a:gd name="T6" fmla="*/ 2147483647 w 624"/>
                <a:gd name="T7" fmla="*/ 2147483647 h 640"/>
                <a:gd name="T8" fmla="*/ 2147483647 w 624"/>
                <a:gd name="T9" fmla="*/ 2147483647 h 640"/>
                <a:gd name="T10" fmla="*/ 2147483647 w 624"/>
                <a:gd name="T11" fmla="*/ 2147483647 h 640"/>
                <a:gd name="T12" fmla="*/ 2147483647 w 624"/>
                <a:gd name="T13" fmla="*/ 2147483647 h 640"/>
                <a:gd name="T14" fmla="*/ 2147483647 w 624"/>
                <a:gd name="T15" fmla="*/ 2147483647 h 640"/>
                <a:gd name="T16" fmla="*/ 2147483647 w 624"/>
                <a:gd name="T17" fmla="*/ 2147483647 h 640"/>
                <a:gd name="T18" fmla="*/ 2147483647 w 624"/>
                <a:gd name="T19" fmla="*/ 2147483647 h 640"/>
                <a:gd name="T20" fmla="*/ 2147483647 w 624"/>
                <a:gd name="T21" fmla="*/ 2147483647 h 640"/>
                <a:gd name="T22" fmla="*/ 2147483647 w 624"/>
                <a:gd name="T23" fmla="*/ 2147483647 h 640"/>
                <a:gd name="T24" fmla="*/ 2147483647 w 624"/>
                <a:gd name="T25" fmla="*/ 2147483647 h 640"/>
                <a:gd name="T26" fmla="*/ 2147483647 w 624"/>
                <a:gd name="T27" fmla="*/ 2147483647 h 640"/>
                <a:gd name="T28" fmla="*/ 2147483647 w 624"/>
                <a:gd name="T29" fmla="*/ 2147483647 h 640"/>
                <a:gd name="T30" fmla="*/ 2147483647 w 624"/>
                <a:gd name="T31" fmla="*/ 2147483647 h 640"/>
                <a:gd name="T32" fmla="*/ 2147483647 w 624"/>
                <a:gd name="T33" fmla="*/ 2147483647 h 640"/>
                <a:gd name="T34" fmla="*/ 2147483647 w 624"/>
                <a:gd name="T35" fmla="*/ 2147483647 h 640"/>
                <a:gd name="T36" fmla="*/ 2147483647 w 624"/>
                <a:gd name="T37" fmla="*/ 2147483647 h 640"/>
                <a:gd name="T38" fmla="*/ 2147483647 w 624"/>
                <a:gd name="T39" fmla="*/ 2147483647 h 640"/>
                <a:gd name="T40" fmla="*/ 2147483647 w 624"/>
                <a:gd name="T41" fmla="*/ 2147483647 h 640"/>
                <a:gd name="T42" fmla="*/ 2147483647 w 624"/>
                <a:gd name="T43" fmla="*/ 2147483647 h 640"/>
                <a:gd name="T44" fmla="*/ 2147483647 w 624"/>
                <a:gd name="T45" fmla="*/ 2147483647 h 640"/>
                <a:gd name="T46" fmla="*/ 2147483647 w 624"/>
                <a:gd name="T47" fmla="*/ 2147483647 h 640"/>
                <a:gd name="T48" fmla="*/ 2147483647 w 624"/>
                <a:gd name="T49" fmla="*/ 2147483647 h 640"/>
                <a:gd name="T50" fmla="*/ 2147483647 w 624"/>
                <a:gd name="T51" fmla="*/ 2147483647 h 640"/>
                <a:gd name="T52" fmla="*/ 2147483647 w 624"/>
                <a:gd name="T53" fmla="*/ 2147483647 h 640"/>
                <a:gd name="T54" fmla="*/ 2147483647 w 624"/>
                <a:gd name="T55" fmla="*/ 2147483647 h 640"/>
                <a:gd name="T56" fmla="*/ 2147483647 w 624"/>
                <a:gd name="T57" fmla="*/ 2147483647 h 640"/>
                <a:gd name="T58" fmla="*/ 2147483647 w 624"/>
                <a:gd name="T59" fmla="*/ 2147483647 h 640"/>
                <a:gd name="T60" fmla="*/ 2147483647 w 624"/>
                <a:gd name="T61" fmla="*/ 2147483647 h 640"/>
                <a:gd name="T62" fmla="*/ 2147483647 w 624"/>
                <a:gd name="T63" fmla="*/ 2147483647 h 640"/>
                <a:gd name="T64" fmla="*/ 2147483647 w 624"/>
                <a:gd name="T65" fmla="*/ 2147483647 h 640"/>
                <a:gd name="T66" fmla="*/ 2147483647 w 624"/>
                <a:gd name="T67" fmla="*/ 2147483647 h 640"/>
                <a:gd name="T68" fmla="*/ 2147483647 w 624"/>
                <a:gd name="T69" fmla="*/ 2147483647 h 640"/>
                <a:gd name="T70" fmla="*/ 2147483647 w 624"/>
                <a:gd name="T71" fmla="*/ 2147483647 h 640"/>
                <a:gd name="T72" fmla="*/ 2147483647 w 624"/>
                <a:gd name="T73" fmla="*/ 2147483647 h 640"/>
                <a:gd name="T74" fmla="*/ 2147483647 w 624"/>
                <a:gd name="T75" fmla="*/ 2147483647 h 640"/>
                <a:gd name="T76" fmla="*/ 2147483647 w 624"/>
                <a:gd name="T77" fmla="*/ 2147483647 h 640"/>
                <a:gd name="T78" fmla="*/ 2147483647 w 624"/>
                <a:gd name="T79" fmla="*/ 2147483647 h 640"/>
                <a:gd name="T80" fmla="*/ 2147483647 w 624"/>
                <a:gd name="T81" fmla="*/ 2147483647 h 640"/>
                <a:gd name="T82" fmla="*/ 2147483647 w 624"/>
                <a:gd name="T83" fmla="*/ 2147483647 h 640"/>
                <a:gd name="T84" fmla="*/ 2147483647 w 624"/>
                <a:gd name="T85" fmla="*/ 2147483647 h 640"/>
                <a:gd name="T86" fmla="*/ 2147483647 w 624"/>
                <a:gd name="T87" fmla="*/ 2147483647 h 640"/>
                <a:gd name="T88" fmla="*/ 2147483647 w 624"/>
                <a:gd name="T89" fmla="*/ 2147483647 h 640"/>
                <a:gd name="T90" fmla="*/ 0 w 624"/>
                <a:gd name="T91" fmla="*/ 2147483647 h 640"/>
                <a:gd name="T92" fmla="*/ 0 w 624"/>
                <a:gd name="T93" fmla="*/ 2147483647 h 640"/>
                <a:gd name="T94" fmla="*/ 2147483647 w 624"/>
                <a:gd name="T95" fmla="*/ 2147483647 h 640"/>
                <a:gd name="T96" fmla="*/ 2147483647 w 624"/>
                <a:gd name="T97" fmla="*/ 2147483647 h 640"/>
                <a:gd name="T98" fmla="*/ 2147483647 w 624"/>
                <a:gd name="T99" fmla="*/ 2147483647 h 640"/>
                <a:gd name="T100" fmla="*/ 2147483647 w 624"/>
                <a:gd name="T101" fmla="*/ 2147483647 h 640"/>
                <a:gd name="T102" fmla="*/ 2147483647 w 624"/>
                <a:gd name="T103" fmla="*/ 2147483647 h 640"/>
                <a:gd name="T104" fmla="*/ 2147483647 w 624"/>
                <a:gd name="T105" fmla="*/ 2147483647 h 64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624" h="640">
                  <a:moveTo>
                    <a:pt x="79" y="0"/>
                  </a:moveTo>
                  <a:lnTo>
                    <a:pt x="146" y="0"/>
                  </a:lnTo>
                  <a:lnTo>
                    <a:pt x="146" y="12"/>
                  </a:lnTo>
                  <a:lnTo>
                    <a:pt x="173" y="43"/>
                  </a:lnTo>
                  <a:lnTo>
                    <a:pt x="232" y="43"/>
                  </a:lnTo>
                  <a:lnTo>
                    <a:pt x="239" y="12"/>
                  </a:lnTo>
                  <a:lnTo>
                    <a:pt x="259" y="0"/>
                  </a:lnTo>
                  <a:lnTo>
                    <a:pt x="273" y="0"/>
                  </a:lnTo>
                  <a:lnTo>
                    <a:pt x="287" y="5"/>
                  </a:lnTo>
                  <a:lnTo>
                    <a:pt x="301" y="10"/>
                  </a:lnTo>
                  <a:lnTo>
                    <a:pt x="314" y="16"/>
                  </a:lnTo>
                  <a:lnTo>
                    <a:pt x="326" y="22"/>
                  </a:lnTo>
                  <a:lnTo>
                    <a:pt x="351" y="36"/>
                  </a:lnTo>
                  <a:lnTo>
                    <a:pt x="374" y="51"/>
                  </a:lnTo>
                  <a:lnTo>
                    <a:pt x="396" y="66"/>
                  </a:lnTo>
                  <a:lnTo>
                    <a:pt x="418" y="81"/>
                  </a:lnTo>
                  <a:lnTo>
                    <a:pt x="441" y="97"/>
                  </a:lnTo>
                  <a:lnTo>
                    <a:pt x="465" y="111"/>
                  </a:lnTo>
                  <a:lnTo>
                    <a:pt x="465" y="118"/>
                  </a:lnTo>
                  <a:lnTo>
                    <a:pt x="467" y="124"/>
                  </a:lnTo>
                  <a:lnTo>
                    <a:pt x="469" y="131"/>
                  </a:lnTo>
                  <a:lnTo>
                    <a:pt x="471" y="138"/>
                  </a:lnTo>
                  <a:lnTo>
                    <a:pt x="476" y="146"/>
                  </a:lnTo>
                  <a:lnTo>
                    <a:pt x="480" y="153"/>
                  </a:lnTo>
                  <a:lnTo>
                    <a:pt x="485" y="159"/>
                  </a:lnTo>
                  <a:lnTo>
                    <a:pt x="491" y="165"/>
                  </a:lnTo>
                  <a:lnTo>
                    <a:pt x="497" y="170"/>
                  </a:lnTo>
                  <a:lnTo>
                    <a:pt x="503" y="175"/>
                  </a:lnTo>
                  <a:lnTo>
                    <a:pt x="511" y="179"/>
                  </a:lnTo>
                  <a:lnTo>
                    <a:pt x="519" y="183"/>
                  </a:lnTo>
                  <a:lnTo>
                    <a:pt x="526" y="186"/>
                  </a:lnTo>
                  <a:lnTo>
                    <a:pt x="534" y="188"/>
                  </a:lnTo>
                  <a:lnTo>
                    <a:pt x="543" y="190"/>
                  </a:lnTo>
                  <a:lnTo>
                    <a:pt x="552" y="190"/>
                  </a:lnTo>
                  <a:lnTo>
                    <a:pt x="552" y="193"/>
                  </a:lnTo>
                  <a:lnTo>
                    <a:pt x="554" y="195"/>
                  </a:lnTo>
                  <a:lnTo>
                    <a:pt x="556" y="198"/>
                  </a:lnTo>
                  <a:lnTo>
                    <a:pt x="559" y="200"/>
                  </a:lnTo>
                  <a:lnTo>
                    <a:pt x="565" y="205"/>
                  </a:lnTo>
                  <a:lnTo>
                    <a:pt x="571" y="209"/>
                  </a:lnTo>
                  <a:lnTo>
                    <a:pt x="567" y="219"/>
                  </a:lnTo>
                  <a:lnTo>
                    <a:pt x="561" y="227"/>
                  </a:lnTo>
                  <a:lnTo>
                    <a:pt x="554" y="236"/>
                  </a:lnTo>
                  <a:lnTo>
                    <a:pt x="545" y="244"/>
                  </a:lnTo>
                  <a:lnTo>
                    <a:pt x="537" y="252"/>
                  </a:lnTo>
                  <a:lnTo>
                    <a:pt x="531" y="260"/>
                  </a:lnTo>
                  <a:lnTo>
                    <a:pt x="526" y="266"/>
                  </a:lnTo>
                  <a:lnTo>
                    <a:pt x="525" y="271"/>
                  </a:lnTo>
                  <a:lnTo>
                    <a:pt x="526" y="277"/>
                  </a:lnTo>
                  <a:lnTo>
                    <a:pt x="528" y="283"/>
                  </a:lnTo>
                  <a:lnTo>
                    <a:pt x="533" y="287"/>
                  </a:lnTo>
                  <a:lnTo>
                    <a:pt x="538" y="291"/>
                  </a:lnTo>
                  <a:lnTo>
                    <a:pt x="543" y="295"/>
                  </a:lnTo>
                  <a:lnTo>
                    <a:pt x="547" y="299"/>
                  </a:lnTo>
                  <a:lnTo>
                    <a:pt x="550" y="303"/>
                  </a:lnTo>
                  <a:lnTo>
                    <a:pt x="552" y="307"/>
                  </a:lnTo>
                  <a:lnTo>
                    <a:pt x="552" y="425"/>
                  </a:lnTo>
                  <a:lnTo>
                    <a:pt x="549" y="430"/>
                  </a:lnTo>
                  <a:lnTo>
                    <a:pt x="549" y="434"/>
                  </a:lnTo>
                  <a:lnTo>
                    <a:pt x="550" y="439"/>
                  </a:lnTo>
                  <a:lnTo>
                    <a:pt x="552" y="443"/>
                  </a:lnTo>
                  <a:lnTo>
                    <a:pt x="556" y="452"/>
                  </a:lnTo>
                  <a:lnTo>
                    <a:pt x="558" y="462"/>
                  </a:lnTo>
                  <a:lnTo>
                    <a:pt x="558" y="475"/>
                  </a:lnTo>
                  <a:lnTo>
                    <a:pt x="558" y="483"/>
                  </a:lnTo>
                  <a:lnTo>
                    <a:pt x="558" y="489"/>
                  </a:lnTo>
                  <a:lnTo>
                    <a:pt x="558" y="499"/>
                  </a:lnTo>
                  <a:lnTo>
                    <a:pt x="559" y="507"/>
                  </a:lnTo>
                  <a:lnTo>
                    <a:pt x="561" y="515"/>
                  </a:lnTo>
                  <a:lnTo>
                    <a:pt x="567" y="523"/>
                  </a:lnTo>
                  <a:lnTo>
                    <a:pt x="574" y="532"/>
                  </a:lnTo>
                  <a:lnTo>
                    <a:pt x="594" y="549"/>
                  </a:lnTo>
                  <a:lnTo>
                    <a:pt x="624" y="572"/>
                  </a:lnTo>
                  <a:lnTo>
                    <a:pt x="622" y="575"/>
                  </a:lnTo>
                  <a:lnTo>
                    <a:pt x="616" y="579"/>
                  </a:lnTo>
                  <a:lnTo>
                    <a:pt x="609" y="583"/>
                  </a:lnTo>
                  <a:lnTo>
                    <a:pt x="599" y="589"/>
                  </a:lnTo>
                  <a:lnTo>
                    <a:pt x="575" y="600"/>
                  </a:lnTo>
                  <a:lnTo>
                    <a:pt x="546" y="611"/>
                  </a:lnTo>
                  <a:lnTo>
                    <a:pt x="518" y="622"/>
                  </a:lnTo>
                  <a:lnTo>
                    <a:pt x="491" y="631"/>
                  </a:lnTo>
                  <a:lnTo>
                    <a:pt x="470" y="638"/>
                  </a:lnTo>
                  <a:lnTo>
                    <a:pt x="458" y="640"/>
                  </a:lnTo>
                  <a:lnTo>
                    <a:pt x="443" y="638"/>
                  </a:lnTo>
                  <a:lnTo>
                    <a:pt x="423" y="634"/>
                  </a:lnTo>
                  <a:lnTo>
                    <a:pt x="403" y="630"/>
                  </a:lnTo>
                  <a:lnTo>
                    <a:pt x="392" y="628"/>
                  </a:lnTo>
                  <a:lnTo>
                    <a:pt x="369" y="630"/>
                  </a:lnTo>
                  <a:lnTo>
                    <a:pt x="348" y="632"/>
                  </a:lnTo>
                  <a:lnTo>
                    <a:pt x="339" y="633"/>
                  </a:lnTo>
                  <a:lnTo>
                    <a:pt x="329" y="633"/>
                  </a:lnTo>
                  <a:lnTo>
                    <a:pt x="318" y="631"/>
                  </a:lnTo>
                  <a:lnTo>
                    <a:pt x="306" y="628"/>
                  </a:lnTo>
                  <a:lnTo>
                    <a:pt x="303" y="625"/>
                  </a:lnTo>
                  <a:lnTo>
                    <a:pt x="301" y="620"/>
                  </a:lnTo>
                  <a:lnTo>
                    <a:pt x="299" y="614"/>
                  </a:lnTo>
                  <a:lnTo>
                    <a:pt x="298" y="608"/>
                  </a:lnTo>
                  <a:lnTo>
                    <a:pt x="295" y="592"/>
                  </a:lnTo>
                  <a:lnTo>
                    <a:pt x="294" y="573"/>
                  </a:lnTo>
                  <a:lnTo>
                    <a:pt x="291" y="556"/>
                  </a:lnTo>
                  <a:lnTo>
                    <a:pt x="289" y="541"/>
                  </a:lnTo>
                  <a:lnTo>
                    <a:pt x="288" y="529"/>
                  </a:lnTo>
                  <a:lnTo>
                    <a:pt x="286" y="523"/>
                  </a:lnTo>
                  <a:lnTo>
                    <a:pt x="270" y="519"/>
                  </a:lnTo>
                  <a:lnTo>
                    <a:pt x="253" y="517"/>
                  </a:lnTo>
                  <a:lnTo>
                    <a:pt x="232" y="515"/>
                  </a:lnTo>
                  <a:lnTo>
                    <a:pt x="206" y="511"/>
                  </a:lnTo>
                  <a:lnTo>
                    <a:pt x="185" y="502"/>
                  </a:lnTo>
                  <a:lnTo>
                    <a:pt x="139" y="482"/>
                  </a:lnTo>
                  <a:lnTo>
                    <a:pt x="113" y="470"/>
                  </a:lnTo>
                  <a:lnTo>
                    <a:pt x="90" y="459"/>
                  </a:lnTo>
                  <a:lnTo>
                    <a:pt x="82" y="454"/>
                  </a:lnTo>
                  <a:lnTo>
                    <a:pt x="74" y="450"/>
                  </a:lnTo>
                  <a:lnTo>
                    <a:pt x="68" y="446"/>
                  </a:lnTo>
                  <a:lnTo>
                    <a:pt x="66" y="443"/>
                  </a:lnTo>
                  <a:lnTo>
                    <a:pt x="66" y="437"/>
                  </a:lnTo>
                  <a:lnTo>
                    <a:pt x="66" y="428"/>
                  </a:lnTo>
                  <a:lnTo>
                    <a:pt x="66" y="419"/>
                  </a:lnTo>
                  <a:lnTo>
                    <a:pt x="66" y="412"/>
                  </a:lnTo>
                  <a:lnTo>
                    <a:pt x="65" y="402"/>
                  </a:lnTo>
                  <a:lnTo>
                    <a:pt x="62" y="392"/>
                  </a:lnTo>
                  <a:lnTo>
                    <a:pt x="57" y="384"/>
                  </a:lnTo>
                  <a:lnTo>
                    <a:pt x="53" y="377"/>
                  </a:lnTo>
                  <a:lnTo>
                    <a:pt x="48" y="371"/>
                  </a:lnTo>
                  <a:lnTo>
                    <a:pt x="44" y="363"/>
                  </a:lnTo>
                  <a:lnTo>
                    <a:pt x="41" y="357"/>
                  </a:lnTo>
                  <a:lnTo>
                    <a:pt x="40" y="351"/>
                  </a:lnTo>
                  <a:lnTo>
                    <a:pt x="32" y="350"/>
                  </a:lnTo>
                  <a:lnTo>
                    <a:pt x="27" y="347"/>
                  </a:lnTo>
                  <a:lnTo>
                    <a:pt x="21" y="343"/>
                  </a:lnTo>
                  <a:lnTo>
                    <a:pt x="17" y="338"/>
                  </a:lnTo>
                  <a:lnTo>
                    <a:pt x="12" y="332"/>
                  </a:lnTo>
                  <a:lnTo>
                    <a:pt x="9" y="325"/>
                  </a:lnTo>
                  <a:lnTo>
                    <a:pt x="7" y="317"/>
                  </a:lnTo>
                  <a:lnTo>
                    <a:pt x="5" y="308"/>
                  </a:lnTo>
                  <a:lnTo>
                    <a:pt x="1" y="291"/>
                  </a:lnTo>
                  <a:lnTo>
                    <a:pt x="0" y="276"/>
                  </a:lnTo>
                  <a:lnTo>
                    <a:pt x="0" y="262"/>
                  </a:lnTo>
                  <a:lnTo>
                    <a:pt x="0" y="252"/>
                  </a:lnTo>
                  <a:lnTo>
                    <a:pt x="0" y="243"/>
                  </a:lnTo>
                  <a:lnTo>
                    <a:pt x="0" y="234"/>
                  </a:lnTo>
                  <a:lnTo>
                    <a:pt x="0" y="225"/>
                  </a:lnTo>
                  <a:lnTo>
                    <a:pt x="0" y="215"/>
                  </a:lnTo>
                  <a:lnTo>
                    <a:pt x="10" y="212"/>
                  </a:lnTo>
                  <a:lnTo>
                    <a:pt x="20" y="208"/>
                  </a:lnTo>
                  <a:lnTo>
                    <a:pt x="29" y="202"/>
                  </a:lnTo>
                  <a:lnTo>
                    <a:pt x="38" y="195"/>
                  </a:lnTo>
                  <a:lnTo>
                    <a:pt x="46" y="188"/>
                  </a:lnTo>
                  <a:lnTo>
                    <a:pt x="54" y="180"/>
                  </a:lnTo>
                  <a:lnTo>
                    <a:pt x="61" y="173"/>
                  </a:lnTo>
                  <a:lnTo>
                    <a:pt x="66" y="166"/>
                  </a:lnTo>
                  <a:lnTo>
                    <a:pt x="73" y="85"/>
                  </a:lnTo>
                  <a:lnTo>
                    <a:pt x="77" y="77"/>
                  </a:lnTo>
                  <a:lnTo>
                    <a:pt x="81" y="67"/>
                  </a:lnTo>
                  <a:lnTo>
                    <a:pt x="83" y="55"/>
                  </a:lnTo>
                  <a:lnTo>
                    <a:pt x="84" y="43"/>
                  </a:lnTo>
                  <a:lnTo>
                    <a:pt x="84" y="30"/>
                  </a:lnTo>
                  <a:lnTo>
                    <a:pt x="83" y="18"/>
                  </a:lnTo>
                  <a:lnTo>
                    <a:pt x="82" y="8"/>
                  </a:lnTo>
                  <a:lnTo>
                    <a:pt x="79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9" name="Freeform 527"/>
            <p:cNvSpPr>
              <a:spLocks/>
            </p:cNvSpPr>
            <p:nvPr>
              <p:custDataLst>
                <p:tags r:id="rId100"/>
              </p:custDataLst>
            </p:nvPr>
          </p:nvSpPr>
          <p:spPr bwMode="auto">
            <a:xfrm>
              <a:off x="5247397" y="3769558"/>
              <a:ext cx="816284" cy="609216"/>
            </a:xfrm>
            <a:custGeom>
              <a:avLst/>
              <a:gdLst>
                <a:gd name="T0" fmla="*/ 2147483647 w 1227"/>
                <a:gd name="T1" fmla="*/ 2147483647 h 979"/>
                <a:gd name="T2" fmla="*/ 2147483647 w 1227"/>
                <a:gd name="T3" fmla="*/ 2147483647 h 979"/>
                <a:gd name="T4" fmla="*/ 2147483647 w 1227"/>
                <a:gd name="T5" fmla="*/ 2147483647 h 979"/>
                <a:gd name="T6" fmla="*/ 2147483647 w 1227"/>
                <a:gd name="T7" fmla="*/ 2147483647 h 979"/>
                <a:gd name="T8" fmla="*/ 2147483647 w 1227"/>
                <a:gd name="T9" fmla="*/ 2147483647 h 979"/>
                <a:gd name="T10" fmla="*/ 2147483647 w 1227"/>
                <a:gd name="T11" fmla="*/ 2147483647 h 979"/>
                <a:gd name="T12" fmla="*/ 2147483647 w 1227"/>
                <a:gd name="T13" fmla="*/ 2147483647 h 979"/>
                <a:gd name="T14" fmla="*/ 2147483647 w 1227"/>
                <a:gd name="T15" fmla="*/ 2147483647 h 979"/>
                <a:gd name="T16" fmla="*/ 2147483647 w 1227"/>
                <a:gd name="T17" fmla="*/ 2147483647 h 979"/>
                <a:gd name="T18" fmla="*/ 2147483647 w 1227"/>
                <a:gd name="T19" fmla="*/ 2147483647 h 979"/>
                <a:gd name="T20" fmla="*/ 2147483647 w 1227"/>
                <a:gd name="T21" fmla="*/ 2147483647 h 979"/>
                <a:gd name="T22" fmla="*/ 2147483647 w 1227"/>
                <a:gd name="T23" fmla="*/ 2147483647 h 979"/>
                <a:gd name="T24" fmla="*/ 2147483647 w 1227"/>
                <a:gd name="T25" fmla="*/ 2147483647 h 979"/>
                <a:gd name="T26" fmla="*/ 2147483647 w 1227"/>
                <a:gd name="T27" fmla="*/ 2147483647 h 979"/>
                <a:gd name="T28" fmla="*/ 2147483647 w 1227"/>
                <a:gd name="T29" fmla="*/ 2147483647 h 979"/>
                <a:gd name="T30" fmla="*/ 2147483647 w 1227"/>
                <a:gd name="T31" fmla="*/ 2147483647 h 979"/>
                <a:gd name="T32" fmla="*/ 2147483647 w 1227"/>
                <a:gd name="T33" fmla="*/ 2147483647 h 979"/>
                <a:gd name="T34" fmla="*/ 2147483647 w 1227"/>
                <a:gd name="T35" fmla="*/ 2147483647 h 979"/>
                <a:gd name="T36" fmla="*/ 2147483647 w 1227"/>
                <a:gd name="T37" fmla="*/ 2147483647 h 979"/>
                <a:gd name="T38" fmla="*/ 2147483647 w 1227"/>
                <a:gd name="T39" fmla="*/ 2147483647 h 979"/>
                <a:gd name="T40" fmla="*/ 2147483647 w 1227"/>
                <a:gd name="T41" fmla="*/ 2147483647 h 979"/>
                <a:gd name="T42" fmla="*/ 2147483647 w 1227"/>
                <a:gd name="T43" fmla="*/ 2147483647 h 979"/>
                <a:gd name="T44" fmla="*/ 2147483647 w 1227"/>
                <a:gd name="T45" fmla="*/ 2147483647 h 979"/>
                <a:gd name="T46" fmla="*/ 2147483647 w 1227"/>
                <a:gd name="T47" fmla="*/ 2147483647 h 979"/>
                <a:gd name="T48" fmla="*/ 2147483647 w 1227"/>
                <a:gd name="T49" fmla="*/ 2147483647 h 979"/>
                <a:gd name="T50" fmla="*/ 2147483647 w 1227"/>
                <a:gd name="T51" fmla="*/ 2147483647 h 979"/>
                <a:gd name="T52" fmla="*/ 2147483647 w 1227"/>
                <a:gd name="T53" fmla="*/ 2147483647 h 979"/>
                <a:gd name="T54" fmla="*/ 2147483647 w 1227"/>
                <a:gd name="T55" fmla="*/ 2147483647 h 979"/>
                <a:gd name="T56" fmla="*/ 2147483647 w 1227"/>
                <a:gd name="T57" fmla="*/ 2147483647 h 979"/>
                <a:gd name="T58" fmla="*/ 0 w 1227"/>
                <a:gd name="T59" fmla="*/ 2147483647 h 979"/>
                <a:gd name="T60" fmla="*/ 2147483647 w 1227"/>
                <a:gd name="T61" fmla="*/ 2147483647 h 979"/>
                <a:gd name="T62" fmla="*/ 2147483647 w 1227"/>
                <a:gd name="T63" fmla="*/ 2147483647 h 979"/>
                <a:gd name="T64" fmla="*/ 2147483647 w 1227"/>
                <a:gd name="T65" fmla="*/ 2147483647 h 979"/>
                <a:gd name="T66" fmla="*/ 2147483647 w 1227"/>
                <a:gd name="T67" fmla="*/ 2147483647 h 979"/>
                <a:gd name="T68" fmla="*/ 2147483647 w 1227"/>
                <a:gd name="T69" fmla="*/ 2147483647 h 979"/>
                <a:gd name="T70" fmla="*/ 2147483647 w 1227"/>
                <a:gd name="T71" fmla="*/ 2147483647 h 979"/>
                <a:gd name="T72" fmla="*/ 2147483647 w 1227"/>
                <a:gd name="T73" fmla="*/ 2147483647 h 979"/>
                <a:gd name="T74" fmla="*/ 2147483647 w 1227"/>
                <a:gd name="T75" fmla="*/ 2147483647 h 979"/>
                <a:gd name="T76" fmla="*/ 2147483647 w 1227"/>
                <a:gd name="T77" fmla="*/ 2147483647 h 979"/>
                <a:gd name="T78" fmla="*/ 2147483647 w 1227"/>
                <a:gd name="T79" fmla="*/ 2147483647 h 979"/>
                <a:gd name="T80" fmla="*/ 2147483647 w 1227"/>
                <a:gd name="T81" fmla="*/ 2147483647 h 979"/>
                <a:gd name="T82" fmla="*/ 2147483647 w 1227"/>
                <a:gd name="T83" fmla="*/ 2147483647 h 979"/>
                <a:gd name="T84" fmla="*/ 2147483647 w 1227"/>
                <a:gd name="T85" fmla="*/ 2147483647 h 979"/>
                <a:gd name="T86" fmla="*/ 2147483647 w 1227"/>
                <a:gd name="T87" fmla="*/ 2147483647 h 979"/>
                <a:gd name="T88" fmla="*/ 2147483647 w 1227"/>
                <a:gd name="T89" fmla="*/ 2147483647 h 979"/>
                <a:gd name="T90" fmla="*/ 2147483647 w 1227"/>
                <a:gd name="T91" fmla="*/ 2147483647 h 979"/>
                <a:gd name="T92" fmla="*/ 2147483647 w 1227"/>
                <a:gd name="T93" fmla="*/ 2147483647 h 979"/>
                <a:gd name="T94" fmla="*/ 2147483647 w 1227"/>
                <a:gd name="T95" fmla="*/ 2147483647 h 979"/>
                <a:gd name="T96" fmla="*/ 2147483647 w 1227"/>
                <a:gd name="T97" fmla="*/ 2147483647 h 979"/>
                <a:gd name="T98" fmla="*/ 2147483647 w 1227"/>
                <a:gd name="T99" fmla="*/ 2147483647 h 979"/>
                <a:gd name="T100" fmla="*/ 2147483647 w 1227"/>
                <a:gd name="T101" fmla="*/ 2147483647 h 979"/>
                <a:gd name="T102" fmla="*/ 2147483647 w 1227"/>
                <a:gd name="T103" fmla="*/ 2147483647 h 979"/>
                <a:gd name="T104" fmla="*/ 2147483647 w 1227"/>
                <a:gd name="T105" fmla="*/ 2147483647 h 979"/>
                <a:gd name="T106" fmla="*/ 2147483647 w 1227"/>
                <a:gd name="T107" fmla="*/ 2147483647 h 979"/>
                <a:gd name="T108" fmla="*/ 2147483647 w 1227"/>
                <a:gd name="T109" fmla="*/ 2147483647 h 979"/>
                <a:gd name="T110" fmla="*/ 2147483647 w 1227"/>
                <a:gd name="T111" fmla="*/ 2147483647 h 979"/>
                <a:gd name="T112" fmla="*/ 2147483647 w 1227"/>
                <a:gd name="T113" fmla="*/ 2147483647 h 97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227" h="979">
                  <a:moveTo>
                    <a:pt x="940" y="468"/>
                  </a:moveTo>
                  <a:lnTo>
                    <a:pt x="937" y="468"/>
                  </a:lnTo>
                  <a:lnTo>
                    <a:pt x="935" y="467"/>
                  </a:lnTo>
                  <a:lnTo>
                    <a:pt x="932" y="466"/>
                  </a:lnTo>
                  <a:lnTo>
                    <a:pt x="931" y="465"/>
                  </a:lnTo>
                  <a:lnTo>
                    <a:pt x="930" y="461"/>
                  </a:lnTo>
                  <a:lnTo>
                    <a:pt x="930" y="456"/>
                  </a:lnTo>
                  <a:lnTo>
                    <a:pt x="932" y="442"/>
                  </a:lnTo>
                  <a:lnTo>
                    <a:pt x="933" y="425"/>
                  </a:lnTo>
                  <a:lnTo>
                    <a:pt x="933" y="420"/>
                  </a:lnTo>
                  <a:lnTo>
                    <a:pt x="932" y="416"/>
                  </a:lnTo>
                  <a:lnTo>
                    <a:pt x="930" y="412"/>
                  </a:lnTo>
                  <a:lnTo>
                    <a:pt x="928" y="407"/>
                  </a:lnTo>
                  <a:lnTo>
                    <a:pt x="921" y="400"/>
                  </a:lnTo>
                  <a:lnTo>
                    <a:pt x="915" y="392"/>
                  </a:lnTo>
                  <a:lnTo>
                    <a:pt x="908" y="385"/>
                  </a:lnTo>
                  <a:lnTo>
                    <a:pt x="903" y="378"/>
                  </a:lnTo>
                  <a:lnTo>
                    <a:pt x="902" y="373"/>
                  </a:lnTo>
                  <a:lnTo>
                    <a:pt x="901" y="370"/>
                  </a:lnTo>
                  <a:lnTo>
                    <a:pt x="899" y="367"/>
                  </a:lnTo>
                  <a:lnTo>
                    <a:pt x="901" y="363"/>
                  </a:lnTo>
                  <a:lnTo>
                    <a:pt x="865" y="344"/>
                  </a:lnTo>
                  <a:lnTo>
                    <a:pt x="838" y="328"/>
                  </a:lnTo>
                  <a:lnTo>
                    <a:pt x="817" y="312"/>
                  </a:lnTo>
                  <a:lnTo>
                    <a:pt x="801" y="300"/>
                  </a:lnTo>
                  <a:lnTo>
                    <a:pt x="779" y="280"/>
                  </a:lnTo>
                  <a:lnTo>
                    <a:pt x="761" y="264"/>
                  </a:lnTo>
                  <a:lnTo>
                    <a:pt x="759" y="263"/>
                  </a:lnTo>
                  <a:lnTo>
                    <a:pt x="757" y="258"/>
                  </a:lnTo>
                  <a:lnTo>
                    <a:pt x="756" y="252"/>
                  </a:lnTo>
                  <a:lnTo>
                    <a:pt x="754" y="245"/>
                  </a:lnTo>
                  <a:lnTo>
                    <a:pt x="752" y="229"/>
                  </a:lnTo>
                  <a:lnTo>
                    <a:pt x="748" y="216"/>
                  </a:lnTo>
                  <a:lnTo>
                    <a:pt x="740" y="218"/>
                  </a:lnTo>
                  <a:lnTo>
                    <a:pt x="733" y="218"/>
                  </a:lnTo>
                  <a:lnTo>
                    <a:pt x="726" y="218"/>
                  </a:lnTo>
                  <a:lnTo>
                    <a:pt x="718" y="217"/>
                  </a:lnTo>
                  <a:lnTo>
                    <a:pt x="711" y="215"/>
                  </a:lnTo>
                  <a:lnTo>
                    <a:pt x="703" y="212"/>
                  </a:lnTo>
                  <a:lnTo>
                    <a:pt x="695" y="207"/>
                  </a:lnTo>
                  <a:lnTo>
                    <a:pt x="688" y="203"/>
                  </a:lnTo>
                  <a:lnTo>
                    <a:pt x="667" y="199"/>
                  </a:lnTo>
                  <a:lnTo>
                    <a:pt x="650" y="197"/>
                  </a:lnTo>
                  <a:lnTo>
                    <a:pt x="638" y="196"/>
                  </a:lnTo>
                  <a:lnTo>
                    <a:pt x="630" y="196"/>
                  </a:lnTo>
                  <a:lnTo>
                    <a:pt x="617" y="199"/>
                  </a:lnTo>
                  <a:lnTo>
                    <a:pt x="602" y="203"/>
                  </a:lnTo>
                  <a:lnTo>
                    <a:pt x="596" y="201"/>
                  </a:lnTo>
                  <a:lnTo>
                    <a:pt x="591" y="201"/>
                  </a:lnTo>
                  <a:lnTo>
                    <a:pt x="584" y="202"/>
                  </a:lnTo>
                  <a:lnTo>
                    <a:pt x="578" y="203"/>
                  </a:lnTo>
                  <a:lnTo>
                    <a:pt x="570" y="204"/>
                  </a:lnTo>
                  <a:lnTo>
                    <a:pt x="563" y="205"/>
                  </a:lnTo>
                  <a:lnTo>
                    <a:pt x="556" y="204"/>
                  </a:lnTo>
                  <a:lnTo>
                    <a:pt x="548" y="203"/>
                  </a:lnTo>
                  <a:lnTo>
                    <a:pt x="530" y="195"/>
                  </a:lnTo>
                  <a:lnTo>
                    <a:pt x="517" y="190"/>
                  </a:lnTo>
                  <a:lnTo>
                    <a:pt x="513" y="187"/>
                  </a:lnTo>
                  <a:lnTo>
                    <a:pt x="509" y="183"/>
                  </a:lnTo>
                  <a:lnTo>
                    <a:pt x="505" y="179"/>
                  </a:lnTo>
                  <a:lnTo>
                    <a:pt x="502" y="173"/>
                  </a:lnTo>
                  <a:lnTo>
                    <a:pt x="493" y="152"/>
                  </a:lnTo>
                  <a:lnTo>
                    <a:pt x="487" y="136"/>
                  </a:lnTo>
                  <a:lnTo>
                    <a:pt x="483" y="128"/>
                  </a:lnTo>
                  <a:lnTo>
                    <a:pt x="479" y="121"/>
                  </a:lnTo>
                  <a:lnTo>
                    <a:pt x="476" y="115"/>
                  </a:lnTo>
                  <a:lnTo>
                    <a:pt x="470" y="109"/>
                  </a:lnTo>
                  <a:lnTo>
                    <a:pt x="465" y="103"/>
                  </a:lnTo>
                  <a:lnTo>
                    <a:pt x="459" y="96"/>
                  </a:lnTo>
                  <a:lnTo>
                    <a:pt x="451" y="91"/>
                  </a:lnTo>
                  <a:lnTo>
                    <a:pt x="443" y="86"/>
                  </a:lnTo>
                  <a:lnTo>
                    <a:pt x="432" y="81"/>
                  </a:lnTo>
                  <a:lnTo>
                    <a:pt x="420" y="77"/>
                  </a:lnTo>
                  <a:lnTo>
                    <a:pt x="405" y="72"/>
                  </a:lnTo>
                  <a:lnTo>
                    <a:pt x="389" y="68"/>
                  </a:lnTo>
                  <a:lnTo>
                    <a:pt x="365" y="61"/>
                  </a:lnTo>
                  <a:lnTo>
                    <a:pt x="346" y="55"/>
                  </a:lnTo>
                  <a:lnTo>
                    <a:pt x="332" y="48"/>
                  </a:lnTo>
                  <a:lnTo>
                    <a:pt x="317" y="40"/>
                  </a:lnTo>
                  <a:lnTo>
                    <a:pt x="303" y="32"/>
                  </a:lnTo>
                  <a:lnTo>
                    <a:pt x="287" y="23"/>
                  </a:lnTo>
                  <a:lnTo>
                    <a:pt x="265" y="13"/>
                  </a:lnTo>
                  <a:lnTo>
                    <a:pt x="236" y="0"/>
                  </a:lnTo>
                  <a:lnTo>
                    <a:pt x="214" y="10"/>
                  </a:lnTo>
                  <a:lnTo>
                    <a:pt x="186" y="24"/>
                  </a:lnTo>
                  <a:lnTo>
                    <a:pt x="178" y="28"/>
                  </a:lnTo>
                  <a:lnTo>
                    <a:pt x="171" y="33"/>
                  </a:lnTo>
                  <a:lnTo>
                    <a:pt x="166" y="38"/>
                  </a:lnTo>
                  <a:lnTo>
                    <a:pt x="160" y="44"/>
                  </a:lnTo>
                  <a:lnTo>
                    <a:pt x="156" y="49"/>
                  </a:lnTo>
                  <a:lnTo>
                    <a:pt x="153" y="55"/>
                  </a:lnTo>
                  <a:lnTo>
                    <a:pt x="151" y="61"/>
                  </a:lnTo>
                  <a:lnTo>
                    <a:pt x="149" y="68"/>
                  </a:lnTo>
                  <a:lnTo>
                    <a:pt x="151" y="75"/>
                  </a:lnTo>
                  <a:lnTo>
                    <a:pt x="152" y="82"/>
                  </a:lnTo>
                  <a:lnTo>
                    <a:pt x="153" y="90"/>
                  </a:lnTo>
                  <a:lnTo>
                    <a:pt x="156" y="97"/>
                  </a:lnTo>
                  <a:lnTo>
                    <a:pt x="159" y="105"/>
                  </a:lnTo>
                  <a:lnTo>
                    <a:pt x="164" y="112"/>
                  </a:lnTo>
                  <a:lnTo>
                    <a:pt x="169" y="118"/>
                  </a:lnTo>
                  <a:lnTo>
                    <a:pt x="177" y="123"/>
                  </a:lnTo>
                  <a:lnTo>
                    <a:pt x="171" y="129"/>
                  </a:lnTo>
                  <a:lnTo>
                    <a:pt x="163" y="139"/>
                  </a:lnTo>
                  <a:lnTo>
                    <a:pt x="151" y="150"/>
                  </a:lnTo>
                  <a:lnTo>
                    <a:pt x="136" y="162"/>
                  </a:lnTo>
                  <a:lnTo>
                    <a:pt x="120" y="173"/>
                  </a:lnTo>
                  <a:lnTo>
                    <a:pt x="102" y="182"/>
                  </a:lnTo>
                  <a:lnTo>
                    <a:pt x="95" y="186"/>
                  </a:lnTo>
                  <a:lnTo>
                    <a:pt x="86" y="188"/>
                  </a:lnTo>
                  <a:lnTo>
                    <a:pt x="78" y="190"/>
                  </a:lnTo>
                  <a:lnTo>
                    <a:pt x="70" y="191"/>
                  </a:lnTo>
                  <a:lnTo>
                    <a:pt x="54" y="190"/>
                  </a:lnTo>
                  <a:lnTo>
                    <a:pt x="37" y="187"/>
                  </a:lnTo>
                  <a:lnTo>
                    <a:pt x="22" y="183"/>
                  </a:lnTo>
                  <a:lnTo>
                    <a:pt x="10" y="179"/>
                  </a:lnTo>
                  <a:lnTo>
                    <a:pt x="9" y="183"/>
                  </a:lnTo>
                  <a:lnTo>
                    <a:pt x="6" y="193"/>
                  </a:lnTo>
                  <a:lnTo>
                    <a:pt x="2" y="208"/>
                  </a:lnTo>
                  <a:lnTo>
                    <a:pt x="0" y="226"/>
                  </a:lnTo>
                  <a:lnTo>
                    <a:pt x="0" y="236"/>
                  </a:lnTo>
                  <a:lnTo>
                    <a:pt x="0" y="245"/>
                  </a:lnTo>
                  <a:lnTo>
                    <a:pt x="2" y="253"/>
                  </a:lnTo>
                  <a:lnTo>
                    <a:pt x="5" y="261"/>
                  </a:lnTo>
                  <a:lnTo>
                    <a:pt x="9" y="269"/>
                  </a:lnTo>
                  <a:lnTo>
                    <a:pt x="14" y="276"/>
                  </a:lnTo>
                  <a:lnTo>
                    <a:pt x="18" y="278"/>
                  </a:lnTo>
                  <a:lnTo>
                    <a:pt x="21" y="280"/>
                  </a:lnTo>
                  <a:lnTo>
                    <a:pt x="25" y="282"/>
                  </a:lnTo>
                  <a:lnTo>
                    <a:pt x="30" y="283"/>
                  </a:lnTo>
                  <a:lnTo>
                    <a:pt x="32" y="291"/>
                  </a:lnTo>
                  <a:lnTo>
                    <a:pt x="35" y="299"/>
                  </a:lnTo>
                  <a:lnTo>
                    <a:pt x="40" y="307"/>
                  </a:lnTo>
                  <a:lnTo>
                    <a:pt x="44" y="315"/>
                  </a:lnTo>
                  <a:lnTo>
                    <a:pt x="56" y="331"/>
                  </a:lnTo>
                  <a:lnTo>
                    <a:pt x="69" y="347"/>
                  </a:lnTo>
                  <a:lnTo>
                    <a:pt x="83" y="364"/>
                  </a:lnTo>
                  <a:lnTo>
                    <a:pt x="92" y="383"/>
                  </a:lnTo>
                  <a:lnTo>
                    <a:pt x="97" y="393"/>
                  </a:lnTo>
                  <a:lnTo>
                    <a:pt x="100" y="403"/>
                  </a:lnTo>
                  <a:lnTo>
                    <a:pt x="102" y="414"/>
                  </a:lnTo>
                  <a:lnTo>
                    <a:pt x="103" y="425"/>
                  </a:lnTo>
                  <a:lnTo>
                    <a:pt x="110" y="425"/>
                  </a:lnTo>
                  <a:lnTo>
                    <a:pt x="117" y="426"/>
                  </a:lnTo>
                  <a:lnTo>
                    <a:pt x="121" y="427"/>
                  </a:lnTo>
                  <a:lnTo>
                    <a:pt x="124" y="429"/>
                  </a:lnTo>
                  <a:lnTo>
                    <a:pt x="128" y="431"/>
                  </a:lnTo>
                  <a:lnTo>
                    <a:pt x="131" y="435"/>
                  </a:lnTo>
                  <a:lnTo>
                    <a:pt x="133" y="438"/>
                  </a:lnTo>
                  <a:lnTo>
                    <a:pt x="135" y="441"/>
                  </a:lnTo>
                  <a:lnTo>
                    <a:pt x="139" y="450"/>
                  </a:lnTo>
                  <a:lnTo>
                    <a:pt x="143" y="459"/>
                  </a:lnTo>
                  <a:lnTo>
                    <a:pt x="148" y="469"/>
                  </a:lnTo>
                  <a:lnTo>
                    <a:pt x="156" y="480"/>
                  </a:lnTo>
                  <a:lnTo>
                    <a:pt x="184" y="504"/>
                  </a:lnTo>
                  <a:lnTo>
                    <a:pt x="216" y="536"/>
                  </a:lnTo>
                  <a:lnTo>
                    <a:pt x="224" y="546"/>
                  </a:lnTo>
                  <a:lnTo>
                    <a:pt x="232" y="556"/>
                  </a:lnTo>
                  <a:lnTo>
                    <a:pt x="238" y="565"/>
                  </a:lnTo>
                  <a:lnTo>
                    <a:pt x="244" y="575"/>
                  </a:lnTo>
                  <a:lnTo>
                    <a:pt x="249" y="585"/>
                  </a:lnTo>
                  <a:lnTo>
                    <a:pt x="253" y="595"/>
                  </a:lnTo>
                  <a:lnTo>
                    <a:pt x="255" y="606"/>
                  </a:lnTo>
                  <a:lnTo>
                    <a:pt x="256" y="616"/>
                  </a:lnTo>
                  <a:lnTo>
                    <a:pt x="256" y="624"/>
                  </a:lnTo>
                  <a:lnTo>
                    <a:pt x="257" y="631"/>
                  </a:lnTo>
                  <a:lnTo>
                    <a:pt x="258" y="638"/>
                  </a:lnTo>
                  <a:lnTo>
                    <a:pt x="260" y="645"/>
                  </a:lnTo>
                  <a:lnTo>
                    <a:pt x="266" y="659"/>
                  </a:lnTo>
                  <a:lnTo>
                    <a:pt x="272" y="670"/>
                  </a:lnTo>
                  <a:lnTo>
                    <a:pt x="280" y="681"/>
                  </a:lnTo>
                  <a:lnTo>
                    <a:pt x="289" y="691"/>
                  </a:lnTo>
                  <a:lnTo>
                    <a:pt x="299" y="701"/>
                  </a:lnTo>
                  <a:lnTo>
                    <a:pt x="310" y="710"/>
                  </a:lnTo>
                  <a:lnTo>
                    <a:pt x="331" y="730"/>
                  </a:lnTo>
                  <a:lnTo>
                    <a:pt x="352" y="750"/>
                  </a:lnTo>
                  <a:lnTo>
                    <a:pt x="361" y="761"/>
                  </a:lnTo>
                  <a:lnTo>
                    <a:pt x="369" y="774"/>
                  </a:lnTo>
                  <a:lnTo>
                    <a:pt x="377" y="787"/>
                  </a:lnTo>
                  <a:lnTo>
                    <a:pt x="382" y="801"/>
                  </a:lnTo>
                  <a:lnTo>
                    <a:pt x="388" y="814"/>
                  </a:lnTo>
                  <a:lnTo>
                    <a:pt x="394" y="827"/>
                  </a:lnTo>
                  <a:lnTo>
                    <a:pt x="401" y="838"/>
                  </a:lnTo>
                  <a:lnTo>
                    <a:pt x="409" y="848"/>
                  </a:lnTo>
                  <a:lnTo>
                    <a:pt x="425" y="867"/>
                  </a:lnTo>
                  <a:lnTo>
                    <a:pt x="443" y="886"/>
                  </a:lnTo>
                  <a:lnTo>
                    <a:pt x="459" y="905"/>
                  </a:lnTo>
                  <a:lnTo>
                    <a:pt x="476" y="925"/>
                  </a:lnTo>
                  <a:lnTo>
                    <a:pt x="483" y="938"/>
                  </a:lnTo>
                  <a:lnTo>
                    <a:pt x="490" y="950"/>
                  </a:lnTo>
                  <a:lnTo>
                    <a:pt x="496" y="964"/>
                  </a:lnTo>
                  <a:lnTo>
                    <a:pt x="502" y="979"/>
                  </a:lnTo>
                  <a:lnTo>
                    <a:pt x="528" y="979"/>
                  </a:lnTo>
                  <a:lnTo>
                    <a:pt x="535" y="973"/>
                  </a:lnTo>
                  <a:lnTo>
                    <a:pt x="539" y="966"/>
                  </a:lnTo>
                  <a:lnTo>
                    <a:pt x="541" y="960"/>
                  </a:lnTo>
                  <a:lnTo>
                    <a:pt x="543" y="953"/>
                  </a:lnTo>
                  <a:lnTo>
                    <a:pt x="543" y="938"/>
                  </a:lnTo>
                  <a:lnTo>
                    <a:pt x="541" y="918"/>
                  </a:lnTo>
                  <a:lnTo>
                    <a:pt x="543" y="913"/>
                  </a:lnTo>
                  <a:lnTo>
                    <a:pt x="546" y="909"/>
                  </a:lnTo>
                  <a:lnTo>
                    <a:pt x="551" y="905"/>
                  </a:lnTo>
                  <a:lnTo>
                    <a:pt x="557" y="901"/>
                  </a:lnTo>
                  <a:lnTo>
                    <a:pt x="563" y="898"/>
                  </a:lnTo>
                  <a:lnTo>
                    <a:pt x="570" y="896"/>
                  </a:lnTo>
                  <a:lnTo>
                    <a:pt x="577" y="894"/>
                  </a:lnTo>
                  <a:lnTo>
                    <a:pt x="582" y="893"/>
                  </a:lnTo>
                  <a:lnTo>
                    <a:pt x="594" y="894"/>
                  </a:lnTo>
                  <a:lnTo>
                    <a:pt x="605" y="895"/>
                  </a:lnTo>
                  <a:lnTo>
                    <a:pt x="616" y="896"/>
                  </a:lnTo>
                  <a:lnTo>
                    <a:pt x="626" y="898"/>
                  </a:lnTo>
                  <a:lnTo>
                    <a:pt x="644" y="902"/>
                  </a:lnTo>
                  <a:lnTo>
                    <a:pt x="660" y="909"/>
                  </a:lnTo>
                  <a:lnTo>
                    <a:pt x="674" y="916"/>
                  </a:lnTo>
                  <a:lnTo>
                    <a:pt x="686" y="924"/>
                  </a:lnTo>
                  <a:lnTo>
                    <a:pt x="697" y="934"/>
                  </a:lnTo>
                  <a:lnTo>
                    <a:pt x="708" y="943"/>
                  </a:lnTo>
                  <a:lnTo>
                    <a:pt x="729" y="916"/>
                  </a:lnTo>
                  <a:lnTo>
                    <a:pt x="756" y="881"/>
                  </a:lnTo>
                  <a:lnTo>
                    <a:pt x="778" y="851"/>
                  </a:lnTo>
                  <a:lnTo>
                    <a:pt x="787" y="838"/>
                  </a:lnTo>
                  <a:lnTo>
                    <a:pt x="1033" y="789"/>
                  </a:lnTo>
                  <a:lnTo>
                    <a:pt x="1146" y="763"/>
                  </a:lnTo>
                  <a:lnTo>
                    <a:pt x="1227" y="616"/>
                  </a:lnTo>
                  <a:lnTo>
                    <a:pt x="1199" y="567"/>
                  </a:lnTo>
                  <a:lnTo>
                    <a:pt x="1173" y="591"/>
                  </a:lnTo>
                  <a:lnTo>
                    <a:pt x="1000" y="573"/>
                  </a:lnTo>
                  <a:lnTo>
                    <a:pt x="940" y="480"/>
                  </a:lnTo>
                  <a:lnTo>
                    <a:pt x="940" y="46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0" name="Freeform 530"/>
            <p:cNvSpPr>
              <a:spLocks/>
            </p:cNvSpPr>
            <p:nvPr>
              <p:custDataLst>
                <p:tags r:id="rId101"/>
              </p:custDataLst>
            </p:nvPr>
          </p:nvSpPr>
          <p:spPr bwMode="auto">
            <a:xfrm>
              <a:off x="3409537" y="3892536"/>
              <a:ext cx="43991" cy="68111"/>
            </a:xfrm>
            <a:custGeom>
              <a:avLst/>
              <a:gdLst>
                <a:gd name="T0" fmla="*/ 2147483647 w 60"/>
                <a:gd name="T1" fmla="*/ 0 h 74"/>
                <a:gd name="T2" fmla="*/ 2147483647 w 60"/>
                <a:gd name="T3" fmla="*/ 2147483647 h 74"/>
                <a:gd name="T4" fmla="*/ 2147483647 w 60"/>
                <a:gd name="T5" fmla="*/ 2147483647 h 74"/>
                <a:gd name="T6" fmla="*/ 2147483647 w 60"/>
                <a:gd name="T7" fmla="*/ 2147483647 h 74"/>
                <a:gd name="T8" fmla="*/ 2147483647 w 60"/>
                <a:gd name="T9" fmla="*/ 2147483647 h 74"/>
                <a:gd name="T10" fmla="*/ 2147483647 w 60"/>
                <a:gd name="T11" fmla="*/ 2147483647 h 74"/>
                <a:gd name="T12" fmla="*/ 2147483647 w 60"/>
                <a:gd name="T13" fmla="*/ 2147483647 h 74"/>
                <a:gd name="T14" fmla="*/ 2147483647 w 60"/>
                <a:gd name="T15" fmla="*/ 2147483647 h 74"/>
                <a:gd name="T16" fmla="*/ 2147483647 w 60"/>
                <a:gd name="T17" fmla="*/ 2147483647 h 74"/>
                <a:gd name="T18" fmla="*/ 2147483647 w 60"/>
                <a:gd name="T19" fmla="*/ 2147483647 h 74"/>
                <a:gd name="T20" fmla="*/ 2147483647 w 60"/>
                <a:gd name="T21" fmla="*/ 2147483647 h 74"/>
                <a:gd name="T22" fmla="*/ 2147483647 w 60"/>
                <a:gd name="T23" fmla="*/ 2147483647 h 74"/>
                <a:gd name="T24" fmla="*/ 2147483647 w 60"/>
                <a:gd name="T25" fmla="*/ 2147483647 h 74"/>
                <a:gd name="T26" fmla="*/ 2147483647 w 60"/>
                <a:gd name="T27" fmla="*/ 2147483647 h 74"/>
                <a:gd name="T28" fmla="*/ 0 w 60"/>
                <a:gd name="T29" fmla="*/ 2147483647 h 74"/>
                <a:gd name="T30" fmla="*/ 2147483647 w 60"/>
                <a:gd name="T31" fmla="*/ 2147483647 h 74"/>
                <a:gd name="T32" fmla="*/ 2147483647 w 60"/>
                <a:gd name="T33" fmla="*/ 2147483647 h 74"/>
                <a:gd name="T34" fmla="*/ 2147483647 w 60"/>
                <a:gd name="T35" fmla="*/ 2147483647 h 74"/>
                <a:gd name="T36" fmla="*/ 2147483647 w 60"/>
                <a:gd name="T37" fmla="*/ 2147483647 h 74"/>
                <a:gd name="T38" fmla="*/ 2147483647 w 60"/>
                <a:gd name="T39" fmla="*/ 2147483647 h 74"/>
                <a:gd name="T40" fmla="*/ 2147483647 w 60"/>
                <a:gd name="T41" fmla="*/ 2147483647 h 74"/>
                <a:gd name="T42" fmla="*/ 2147483647 w 60"/>
                <a:gd name="T43" fmla="*/ 2147483647 h 74"/>
                <a:gd name="T44" fmla="*/ 2147483647 w 60"/>
                <a:gd name="T45" fmla="*/ 2147483647 h 74"/>
                <a:gd name="T46" fmla="*/ 2147483647 w 60"/>
                <a:gd name="T47" fmla="*/ 0 h 74"/>
                <a:gd name="T48" fmla="*/ 2147483647 w 60"/>
                <a:gd name="T49" fmla="*/ 0 h 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0" h="74">
                  <a:moveTo>
                    <a:pt x="60" y="0"/>
                  </a:moveTo>
                  <a:lnTo>
                    <a:pt x="56" y="4"/>
                  </a:lnTo>
                  <a:lnTo>
                    <a:pt x="51" y="10"/>
                  </a:lnTo>
                  <a:lnTo>
                    <a:pt x="48" y="15"/>
                  </a:lnTo>
                  <a:lnTo>
                    <a:pt x="46" y="21"/>
                  </a:lnTo>
                  <a:lnTo>
                    <a:pt x="41" y="31"/>
                  </a:lnTo>
                  <a:lnTo>
                    <a:pt x="37" y="42"/>
                  </a:lnTo>
                  <a:lnTo>
                    <a:pt x="35" y="47"/>
                  </a:lnTo>
                  <a:lnTo>
                    <a:pt x="32" y="51"/>
                  </a:lnTo>
                  <a:lnTo>
                    <a:pt x="29" y="56"/>
                  </a:lnTo>
                  <a:lnTo>
                    <a:pt x="25" y="60"/>
                  </a:lnTo>
                  <a:lnTo>
                    <a:pt x="20" y="65"/>
                  </a:lnTo>
                  <a:lnTo>
                    <a:pt x="15" y="69"/>
                  </a:lnTo>
                  <a:lnTo>
                    <a:pt x="8" y="72"/>
                  </a:lnTo>
                  <a:lnTo>
                    <a:pt x="0" y="74"/>
                  </a:lnTo>
                  <a:lnTo>
                    <a:pt x="5" y="60"/>
                  </a:lnTo>
                  <a:lnTo>
                    <a:pt x="12" y="47"/>
                  </a:lnTo>
                  <a:lnTo>
                    <a:pt x="19" y="34"/>
                  </a:lnTo>
                  <a:lnTo>
                    <a:pt x="27" y="23"/>
                  </a:lnTo>
                  <a:lnTo>
                    <a:pt x="36" y="14"/>
                  </a:lnTo>
                  <a:lnTo>
                    <a:pt x="43" y="6"/>
                  </a:lnTo>
                  <a:lnTo>
                    <a:pt x="48" y="3"/>
                  </a:lnTo>
                  <a:lnTo>
                    <a:pt x="52" y="1"/>
                  </a:lnTo>
                  <a:lnTo>
                    <a:pt x="56" y="0"/>
                  </a:lnTo>
                  <a:lnTo>
                    <a:pt x="6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1" name="Freeform 531"/>
            <p:cNvSpPr>
              <a:spLocks/>
            </p:cNvSpPr>
            <p:nvPr>
              <p:custDataLst>
                <p:tags r:id="rId102"/>
              </p:custDataLst>
            </p:nvPr>
          </p:nvSpPr>
          <p:spPr bwMode="auto">
            <a:xfrm>
              <a:off x="3319111" y="3911456"/>
              <a:ext cx="36659" cy="71895"/>
            </a:xfrm>
            <a:custGeom>
              <a:avLst/>
              <a:gdLst>
                <a:gd name="T0" fmla="*/ 2147483647 w 47"/>
                <a:gd name="T1" fmla="*/ 2147483647 h 45"/>
                <a:gd name="T2" fmla="*/ 2147483647 w 47"/>
                <a:gd name="T3" fmla="*/ 2147483647 h 45"/>
                <a:gd name="T4" fmla="*/ 2147483647 w 47"/>
                <a:gd name="T5" fmla="*/ 2147483647 h 45"/>
                <a:gd name="T6" fmla="*/ 2147483647 w 47"/>
                <a:gd name="T7" fmla="*/ 2147483647 h 45"/>
                <a:gd name="T8" fmla="*/ 2147483647 w 47"/>
                <a:gd name="T9" fmla="*/ 2147483647 h 45"/>
                <a:gd name="T10" fmla="*/ 2147483647 w 47"/>
                <a:gd name="T11" fmla="*/ 2147483647 h 45"/>
                <a:gd name="T12" fmla="*/ 2147483647 w 47"/>
                <a:gd name="T13" fmla="*/ 0 h 45"/>
                <a:gd name="T14" fmla="*/ 2147483647 w 47"/>
                <a:gd name="T15" fmla="*/ 2147483647 h 45"/>
                <a:gd name="T16" fmla="*/ 2147483647 w 47"/>
                <a:gd name="T17" fmla="*/ 2147483647 h 45"/>
                <a:gd name="T18" fmla="*/ 2147483647 w 47"/>
                <a:gd name="T19" fmla="*/ 2147483647 h 45"/>
                <a:gd name="T20" fmla="*/ 2147483647 w 47"/>
                <a:gd name="T21" fmla="*/ 2147483647 h 45"/>
                <a:gd name="T22" fmla="*/ 2147483647 w 47"/>
                <a:gd name="T23" fmla="*/ 2147483647 h 45"/>
                <a:gd name="T24" fmla="*/ 2147483647 w 47"/>
                <a:gd name="T25" fmla="*/ 2147483647 h 45"/>
                <a:gd name="T26" fmla="*/ 2147483647 w 47"/>
                <a:gd name="T27" fmla="*/ 2147483647 h 45"/>
                <a:gd name="T28" fmla="*/ 2147483647 w 47"/>
                <a:gd name="T29" fmla="*/ 2147483647 h 45"/>
                <a:gd name="T30" fmla="*/ 2147483647 w 47"/>
                <a:gd name="T31" fmla="*/ 2147483647 h 45"/>
                <a:gd name="T32" fmla="*/ 2147483647 w 47"/>
                <a:gd name="T33" fmla="*/ 2147483647 h 45"/>
                <a:gd name="T34" fmla="*/ 2147483647 w 47"/>
                <a:gd name="T35" fmla="*/ 2147483647 h 45"/>
                <a:gd name="T36" fmla="*/ 0 w 47"/>
                <a:gd name="T37" fmla="*/ 2147483647 h 45"/>
                <a:gd name="T38" fmla="*/ 2147483647 w 47"/>
                <a:gd name="T39" fmla="*/ 2147483647 h 45"/>
                <a:gd name="T40" fmla="*/ 2147483647 w 47"/>
                <a:gd name="T41" fmla="*/ 2147483647 h 45"/>
                <a:gd name="T42" fmla="*/ 2147483647 w 47"/>
                <a:gd name="T43" fmla="*/ 2147483647 h 45"/>
                <a:gd name="T44" fmla="*/ 2147483647 w 47"/>
                <a:gd name="T45" fmla="*/ 2147483647 h 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7" h="45">
                  <a:moveTo>
                    <a:pt x="13" y="8"/>
                  </a:moveTo>
                  <a:lnTo>
                    <a:pt x="22" y="8"/>
                  </a:lnTo>
                  <a:lnTo>
                    <a:pt x="28" y="6"/>
                  </a:lnTo>
                  <a:lnTo>
                    <a:pt x="32" y="5"/>
                  </a:lnTo>
                  <a:lnTo>
                    <a:pt x="35" y="3"/>
                  </a:lnTo>
                  <a:lnTo>
                    <a:pt x="37" y="1"/>
                  </a:lnTo>
                  <a:lnTo>
                    <a:pt x="39" y="0"/>
                  </a:lnTo>
                  <a:lnTo>
                    <a:pt x="43" y="1"/>
                  </a:lnTo>
                  <a:lnTo>
                    <a:pt x="47" y="2"/>
                  </a:lnTo>
                  <a:lnTo>
                    <a:pt x="46" y="7"/>
                  </a:lnTo>
                  <a:lnTo>
                    <a:pt x="46" y="11"/>
                  </a:lnTo>
                  <a:lnTo>
                    <a:pt x="44" y="15"/>
                  </a:lnTo>
                  <a:lnTo>
                    <a:pt x="43" y="19"/>
                  </a:lnTo>
                  <a:lnTo>
                    <a:pt x="37" y="26"/>
                  </a:lnTo>
                  <a:lnTo>
                    <a:pt x="30" y="32"/>
                  </a:lnTo>
                  <a:lnTo>
                    <a:pt x="24" y="38"/>
                  </a:lnTo>
                  <a:lnTo>
                    <a:pt x="16" y="42"/>
                  </a:lnTo>
                  <a:lnTo>
                    <a:pt x="7" y="45"/>
                  </a:lnTo>
                  <a:lnTo>
                    <a:pt x="0" y="45"/>
                  </a:lnTo>
                  <a:lnTo>
                    <a:pt x="2" y="38"/>
                  </a:lnTo>
                  <a:lnTo>
                    <a:pt x="6" y="26"/>
                  </a:lnTo>
                  <a:lnTo>
                    <a:pt x="11" y="15"/>
                  </a:lnTo>
                  <a:lnTo>
                    <a:pt x="13" y="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2" name="Freeform 533"/>
            <p:cNvSpPr>
              <a:spLocks/>
            </p:cNvSpPr>
            <p:nvPr>
              <p:custDataLst>
                <p:tags r:id="rId103"/>
              </p:custDataLst>
            </p:nvPr>
          </p:nvSpPr>
          <p:spPr bwMode="auto">
            <a:xfrm>
              <a:off x="5237621" y="3580360"/>
              <a:ext cx="268836" cy="189197"/>
            </a:xfrm>
            <a:custGeom>
              <a:avLst/>
              <a:gdLst>
                <a:gd name="T0" fmla="*/ 2147483647 w 405"/>
                <a:gd name="T1" fmla="*/ 2147483647 h 302"/>
                <a:gd name="T2" fmla="*/ 2147483647 w 405"/>
                <a:gd name="T3" fmla="*/ 2147483647 h 302"/>
                <a:gd name="T4" fmla="*/ 2147483647 w 405"/>
                <a:gd name="T5" fmla="*/ 2147483647 h 302"/>
                <a:gd name="T6" fmla="*/ 2147483647 w 405"/>
                <a:gd name="T7" fmla="*/ 2147483647 h 302"/>
                <a:gd name="T8" fmla="*/ 2147483647 w 405"/>
                <a:gd name="T9" fmla="*/ 2147483647 h 302"/>
                <a:gd name="T10" fmla="*/ 2147483647 w 405"/>
                <a:gd name="T11" fmla="*/ 2147483647 h 302"/>
                <a:gd name="T12" fmla="*/ 2147483647 w 405"/>
                <a:gd name="T13" fmla="*/ 2147483647 h 302"/>
                <a:gd name="T14" fmla="*/ 2147483647 w 405"/>
                <a:gd name="T15" fmla="*/ 2147483647 h 302"/>
                <a:gd name="T16" fmla="*/ 2147483647 w 405"/>
                <a:gd name="T17" fmla="*/ 2147483647 h 302"/>
                <a:gd name="T18" fmla="*/ 2147483647 w 405"/>
                <a:gd name="T19" fmla="*/ 2147483647 h 302"/>
                <a:gd name="T20" fmla="*/ 2147483647 w 405"/>
                <a:gd name="T21" fmla="*/ 2147483647 h 302"/>
                <a:gd name="T22" fmla="*/ 2147483647 w 405"/>
                <a:gd name="T23" fmla="*/ 2147483647 h 302"/>
                <a:gd name="T24" fmla="*/ 2147483647 w 405"/>
                <a:gd name="T25" fmla="*/ 2147483647 h 302"/>
                <a:gd name="T26" fmla="*/ 2147483647 w 405"/>
                <a:gd name="T27" fmla="*/ 2147483647 h 302"/>
                <a:gd name="T28" fmla="*/ 2147483647 w 405"/>
                <a:gd name="T29" fmla="*/ 2147483647 h 302"/>
                <a:gd name="T30" fmla="*/ 2147483647 w 405"/>
                <a:gd name="T31" fmla="*/ 2147483647 h 302"/>
                <a:gd name="T32" fmla="*/ 2147483647 w 405"/>
                <a:gd name="T33" fmla="*/ 2147483647 h 302"/>
                <a:gd name="T34" fmla="*/ 2147483647 w 405"/>
                <a:gd name="T35" fmla="*/ 2147483647 h 302"/>
                <a:gd name="T36" fmla="*/ 2147483647 w 405"/>
                <a:gd name="T37" fmla="*/ 2147483647 h 302"/>
                <a:gd name="T38" fmla="*/ 2147483647 w 405"/>
                <a:gd name="T39" fmla="*/ 2147483647 h 302"/>
                <a:gd name="T40" fmla="*/ 2147483647 w 405"/>
                <a:gd name="T41" fmla="*/ 2147483647 h 302"/>
                <a:gd name="T42" fmla="*/ 2147483647 w 405"/>
                <a:gd name="T43" fmla="*/ 2147483647 h 302"/>
                <a:gd name="T44" fmla="*/ 2147483647 w 405"/>
                <a:gd name="T45" fmla="*/ 2147483647 h 302"/>
                <a:gd name="T46" fmla="*/ 2147483647 w 405"/>
                <a:gd name="T47" fmla="*/ 2147483647 h 302"/>
                <a:gd name="T48" fmla="*/ 2147483647 w 405"/>
                <a:gd name="T49" fmla="*/ 2147483647 h 302"/>
                <a:gd name="T50" fmla="*/ 2147483647 w 405"/>
                <a:gd name="T51" fmla="*/ 2147483647 h 302"/>
                <a:gd name="T52" fmla="*/ 2147483647 w 405"/>
                <a:gd name="T53" fmla="*/ 2147483647 h 302"/>
                <a:gd name="T54" fmla="*/ 2147483647 w 405"/>
                <a:gd name="T55" fmla="*/ 2147483647 h 302"/>
                <a:gd name="T56" fmla="*/ 2147483647 w 405"/>
                <a:gd name="T57" fmla="*/ 2147483647 h 302"/>
                <a:gd name="T58" fmla="*/ 2147483647 w 405"/>
                <a:gd name="T59" fmla="*/ 2147483647 h 302"/>
                <a:gd name="T60" fmla="*/ 2147483647 w 405"/>
                <a:gd name="T61" fmla="*/ 2147483647 h 302"/>
                <a:gd name="T62" fmla="*/ 2147483647 w 405"/>
                <a:gd name="T63" fmla="*/ 2147483647 h 302"/>
                <a:gd name="T64" fmla="*/ 2147483647 w 405"/>
                <a:gd name="T65" fmla="*/ 2147483647 h 302"/>
                <a:gd name="T66" fmla="*/ 2147483647 w 405"/>
                <a:gd name="T67" fmla="*/ 2147483647 h 302"/>
                <a:gd name="T68" fmla="*/ 2147483647 w 405"/>
                <a:gd name="T69" fmla="*/ 2147483647 h 302"/>
                <a:gd name="T70" fmla="*/ 2147483647 w 405"/>
                <a:gd name="T71" fmla="*/ 2147483647 h 302"/>
                <a:gd name="T72" fmla="*/ 2147483647 w 405"/>
                <a:gd name="T73" fmla="*/ 2147483647 h 302"/>
                <a:gd name="T74" fmla="*/ 2147483647 w 405"/>
                <a:gd name="T75" fmla="*/ 2147483647 h 302"/>
                <a:gd name="T76" fmla="*/ 2147483647 w 405"/>
                <a:gd name="T77" fmla="*/ 2147483647 h 302"/>
                <a:gd name="T78" fmla="*/ 2147483647 w 405"/>
                <a:gd name="T79" fmla="*/ 2147483647 h 302"/>
                <a:gd name="T80" fmla="*/ 2147483647 w 405"/>
                <a:gd name="T81" fmla="*/ 2147483647 h 302"/>
                <a:gd name="T82" fmla="*/ 2147483647 w 405"/>
                <a:gd name="T83" fmla="*/ 2147483647 h 302"/>
                <a:gd name="T84" fmla="*/ 2147483647 w 405"/>
                <a:gd name="T85" fmla="*/ 2147483647 h 302"/>
                <a:gd name="T86" fmla="*/ 2147483647 w 405"/>
                <a:gd name="T87" fmla="*/ 2147483647 h 302"/>
                <a:gd name="T88" fmla="*/ 2147483647 w 405"/>
                <a:gd name="T89" fmla="*/ 2147483647 h 302"/>
                <a:gd name="T90" fmla="*/ 2147483647 w 405"/>
                <a:gd name="T91" fmla="*/ 2147483647 h 30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05" h="302">
                  <a:moveTo>
                    <a:pt x="26" y="166"/>
                  </a:moveTo>
                  <a:lnTo>
                    <a:pt x="26" y="162"/>
                  </a:lnTo>
                  <a:lnTo>
                    <a:pt x="27" y="158"/>
                  </a:lnTo>
                  <a:lnTo>
                    <a:pt x="28" y="156"/>
                  </a:lnTo>
                  <a:lnTo>
                    <a:pt x="29" y="155"/>
                  </a:lnTo>
                  <a:lnTo>
                    <a:pt x="30" y="154"/>
                  </a:lnTo>
                  <a:lnTo>
                    <a:pt x="33" y="154"/>
                  </a:lnTo>
                  <a:lnTo>
                    <a:pt x="28" y="151"/>
                  </a:lnTo>
                  <a:lnTo>
                    <a:pt x="23" y="147"/>
                  </a:lnTo>
                  <a:lnTo>
                    <a:pt x="18" y="143"/>
                  </a:lnTo>
                  <a:lnTo>
                    <a:pt x="14" y="138"/>
                  </a:lnTo>
                  <a:lnTo>
                    <a:pt x="6" y="127"/>
                  </a:lnTo>
                  <a:lnTo>
                    <a:pt x="0" y="117"/>
                  </a:lnTo>
                  <a:lnTo>
                    <a:pt x="2" y="116"/>
                  </a:lnTo>
                  <a:lnTo>
                    <a:pt x="4" y="115"/>
                  </a:lnTo>
                  <a:lnTo>
                    <a:pt x="5" y="112"/>
                  </a:lnTo>
                  <a:lnTo>
                    <a:pt x="5" y="110"/>
                  </a:lnTo>
                  <a:lnTo>
                    <a:pt x="6" y="104"/>
                  </a:lnTo>
                  <a:lnTo>
                    <a:pt x="6" y="98"/>
                  </a:lnTo>
                  <a:lnTo>
                    <a:pt x="17" y="97"/>
                  </a:lnTo>
                  <a:lnTo>
                    <a:pt x="26" y="95"/>
                  </a:lnTo>
                  <a:lnTo>
                    <a:pt x="34" y="93"/>
                  </a:lnTo>
                  <a:lnTo>
                    <a:pt x="41" y="91"/>
                  </a:lnTo>
                  <a:lnTo>
                    <a:pt x="47" y="88"/>
                  </a:lnTo>
                  <a:lnTo>
                    <a:pt x="52" y="85"/>
                  </a:lnTo>
                  <a:lnTo>
                    <a:pt x="57" y="82"/>
                  </a:lnTo>
                  <a:lnTo>
                    <a:pt x="60" y="78"/>
                  </a:lnTo>
                  <a:lnTo>
                    <a:pt x="67" y="70"/>
                  </a:lnTo>
                  <a:lnTo>
                    <a:pt x="71" y="61"/>
                  </a:lnTo>
                  <a:lnTo>
                    <a:pt x="75" y="52"/>
                  </a:lnTo>
                  <a:lnTo>
                    <a:pt x="80" y="43"/>
                  </a:lnTo>
                  <a:lnTo>
                    <a:pt x="84" y="47"/>
                  </a:lnTo>
                  <a:lnTo>
                    <a:pt x="89" y="50"/>
                  </a:lnTo>
                  <a:lnTo>
                    <a:pt x="95" y="52"/>
                  </a:lnTo>
                  <a:lnTo>
                    <a:pt x="102" y="53"/>
                  </a:lnTo>
                  <a:lnTo>
                    <a:pt x="117" y="54"/>
                  </a:lnTo>
                  <a:lnTo>
                    <a:pt x="135" y="52"/>
                  </a:lnTo>
                  <a:lnTo>
                    <a:pt x="169" y="46"/>
                  </a:lnTo>
                  <a:lnTo>
                    <a:pt x="200" y="43"/>
                  </a:lnTo>
                  <a:lnTo>
                    <a:pt x="212" y="43"/>
                  </a:lnTo>
                  <a:lnTo>
                    <a:pt x="223" y="42"/>
                  </a:lnTo>
                  <a:lnTo>
                    <a:pt x="234" y="41"/>
                  </a:lnTo>
                  <a:lnTo>
                    <a:pt x="245" y="39"/>
                  </a:lnTo>
                  <a:lnTo>
                    <a:pt x="264" y="35"/>
                  </a:lnTo>
                  <a:lnTo>
                    <a:pt x="283" y="29"/>
                  </a:lnTo>
                  <a:lnTo>
                    <a:pt x="318" y="17"/>
                  </a:lnTo>
                  <a:lnTo>
                    <a:pt x="352" y="6"/>
                  </a:lnTo>
                  <a:lnTo>
                    <a:pt x="359" y="4"/>
                  </a:lnTo>
                  <a:lnTo>
                    <a:pt x="365" y="3"/>
                  </a:lnTo>
                  <a:lnTo>
                    <a:pt x="372" y="3"/>
                  </a:lnTo>
                  <a:lnTo>
                    <a:pt x="378" y="3"/>
                  </a:lnTo>
                  <a:lnTo>
                    <a:pt x="385" y="3"/>
                  </a:lnTo>
                  <a:lnTo>
                    <a:pt x="392" y="2"/>
                  </a:lnTo>
                  <a:lnTo>
                    <a:pt x="398" y="1"/>
                  </a:lnTo>
                  <a:lnTo>
                    <a:pt x="405" y="0"/>
                  </a:lnTo>
                  <a:lnTo>
                    <a:pt x="395" y="8"/>
                  </a:lnTo>
                  <a:lnTo>
                    <a:pt x="372" y="29"/>
                  </a:lnTo>
                  <a:lnTo>
                    <a:pt x="360" y="41"/>
                  </a:lnTo>
                  <a:lnTo>
                    <a:pt x="349" y="52"/>
                  </a:lnTo>
                  <a:lnTo>
                    <a:pt x="344" y="57"/>
                  </a:lnTo>
                  <a:lnTo>
                    <a:pt x="341" y="61"/>
                  </a:lnTo>
                  <a:lnTo>
                    <a:pt x="339" y="64"/>
                  </a:lnTo>
                  <a:lnTo>
                    <a:pt x="339" y="68"/>
                  </a:lnTo>
                  <a:lnTo>
                    <a:pt x="339" y="96"/>
                  </a:lnTo>
                  <a:lnTo>
                    <a:pt x="338" y="132"/>
                  </a:lnTo>
                  <a:lnTo>
                    <a:pt x="337" y="149"/>
                  </a:lnTo>
                  <a:lnTo>
                    <a:pt x="336" y="165"/>
                  </a:lnTo>
                  <a:lnTo>
                    <a:pt x="335" y="180"/>
                  </a:lnTo>
                  <a:lnTo>
                    <a:pt x="332" y="191"/>
                  </a:lnTo>
                  <a:lnTo>
                    <a:pt x="326" y="198"/>
                  </a:lnTo>
                  <a:lnTo>
                    <a:pt x="317" y="204"/>
                  </a:lnTo>
                  <a:lnTo>
                    <a:pt x="305" y="210"/>
                  </a:lnTo>
                  <a:lnTo>
                    <a:pt x="293" y="215"/>
                  </a:lnTo>
                  <a:lnTo>
                    <a:pt x="265" y="227"/>
                  </a:lnTo>
                  <a:lnTo>
                    <a:pt x="239" y="241"/>
                  </a:lnTo>
                  <a:lnTo>
                    <a:pt x="106" y="302"/>
                  </a:lnTo>
                  <a:lnTo>
                    <a:pt x="53" y="271"/>
                  </a:lnTo>
                  <a:lnTo>
                    <a:pt x="57" y="260"/>
                  </a:lnTo>
                  <a:lnTo>
                    <a:pt x="64" y="240"/>
                  </a:lnTo>
                  <a:lnTo>
                    <a:pt x="70" y="228"/>
                  </a:lnTo>
                  <a:lnTo>
                    <a:pt x="75" y="218"/>
                  </a:lnTo>
                  <a:lnTo>
                    <a:pt x="81" y="209"/>
                  </a:lnTo>
                  <a:lnTo>
                    <a:pt x="86" y="203"/>
                  </a:lnTo>
                  <a:lnTo>
                    <a:pt x="86" y="172"/>
                  </a:lnTo>
                  <a:lnTo>
                    <a:pt x="79" y="173"/>
                  </a:lnTo>
                  <a:lnTo>
                    <a:pt x="71" y="173"/>
                  </a:lnTo>
                  <a:lnTo>
                    <a:pt x="63" y="171"/>
                  </a:lnTo>
                  <a:lnTo>
                    <a:pt x="57" y="169"/>
                  </a:lnTo>
                  <a:lnTo>
                    <a:pt x="49" y="167"/>
                  </a:lnTo>
                  <a:lnTo>
                    <a:pt x="41" y="165"/>
                  </a:lnTo>
                  <a:lnTo>
                    <a:pt x="34" y="165"/>
                  </a:lnTo>
                  <a:lnTo>
                    <a:pt x="26" y="166"/>
                  </a:lnTo>
                </a:path>
              </a:pathLst>
            </a:custGeom>
            <a:solidFill>
              <a:schemeClr val="accent3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3" name="Freeform 534"/>
            <p:cNvSpPr>
              <a:spLocks/>
            </p:cNvSpPr>
            <p:nvPr>
              <p:custDataLst>
                <p:tags r:id="rId104"/>
              </p:custDataLst>
            </p:nvPr>
          </p:nvSpPr>
          <p:spPr bwMode="auto">
            <a:xfrm>
              <a:off x="8461210" y="4034434"/>
              <a:ext cx="65986" cy="94599"/>
            </a:xfrm>
            <a:custGeom>
              <a:avLst/>
              <a:gdLst>
                <a:gd name="T0" fmla="*/ 2147483647 w 100"/>
                <a:gd name="T1" fmla="*/ 2147483647 h 155"/>
                <a:gd name="T2" fmla="*/ 2147483647 w 100"/>
                <a:gd name="T3" fmla="*/ 2147483647 h 155"/>
                <a:gd name="T4" fmla="*/ 2147483647 w 100"/>
                <a:gd name="T5" fmla="*/ 2147483647 h 155"/>
                <a:gd name="T6" fmla="*/ 2147483647 w 100"/>
                <a:gd name="T7" fmla="*/ 2147483647 h 155"/>
                <a:gd name="T8" fmla="*/ 2147483647 w 100"/>
                <a:gd name="T9" fmla="*/ 2147483647 h 155"/>
                <a:gd name="T10" fmla="*/ 2147483647 w 100"/>
                <a:gd name="T11" fmla="*/ 2147483647 h 155"/>
                <a:gd name="T12" fmla="*/ 2147483647 w 100"/>
                <a:gd name="T13" fmla="*/ 2147483647 h 155"/>
                <a:gd name="T14" fmla="*/ 2147483647 w 100"/>
                <a:gd name="T15" fmla="*/ 2147483647 h 155"/>
                <a:gd name="T16" fmla="*/ 2147483647 w 100"/>
                <a:gd name="T17" fmla="*/ 2147483647 h 155"/>
                <a:gd name="T18" fmla="*/ 2147483647 w 100"/>
                <a:gd name="T19" fmla="*/ 2147483647 h 155"/>
                <a:gd name="T20" fmla="*/ 2147483647 w 100"/>
                <a:gd name="T21" fmla="*/ 2147483647 h 155"/>
                <a:gd name="T22" fmla="*/ 2147483647 w 100"/>
                <a:gd name="T23" fmla="*/ 2147483647 h 155"/>
                <a:gd name="T24" fmla="*/ 2147483647 w 100"/>
                <a:gd name="T25" fmla="*/ 2147483647 h 155"/>
                <a:gd name="T26" fmla="*/ 2147483647 w 100"/>
                <a:gd name="T27" fmla="*/ 2147483647 h 155"/>
                <a:gd name="T28" fmla="*/ 2147483647 w 100"/>
                <a:gd name="T29" fmla="*/ 2147483647 h 155"/>
                <a:gd name="T30" fmla="*/ 2147483647 w 100"/>
                <a:gd name="T31" fmla="*/ 2147483647 h 155"/>
                <a:gd name="T32" fmla="*/ 2147483647 w 100"/>
                <a:gd name="T33" fmla="*/ 2147483647 h 155"/>
                <a:gd name="T34" fmla="*/ 2147483647 w 100"/>
                <a:gd name="T35" fmla="*/ 2147483647 h 155"/>
                <a:gd name="T36" fmla="*/ 2147483647 w 100"/>
                <a:gd name="T37" fmla="*/ 2147483647 h 155"/>
                <a:gd name="T38" fmla="*/ 2147483647 w 100"/>
                <a:gd name="T39" fmla="*/ 2147483647 h 155"/>
                <a:gd name="T40" fmla="*/ 2147483647 w 100"/>
                <a:gd name="T41" fmla="*/ 2147483647 h 155"/>
                <a:gd name="T42" fmla="*/ 2147483647 w 100"/>
                <a:gd name="T43" fmla="*/ 2147483647 h 155"/>
                <a:gd name="T44" fmla="*/ 2147483647 w 100"/>
                <a:gd name="T45" fmla="*/ 2147483647 h 155"/>
                <a:gd name="T46" fmla="*/ 0 w 100"/>
                <a:gd name="T47" fmla="*/ 2147483647 h 155"/>
                <a:gd name="T48" fmla="*/ 0 w 100"/>
                <a:gd name="T49" fmla="*/ 2147483647 h 155"/>
                <a:gd name="T50" fmla="*/ 0 w 100"/>
                <a:gd name="T51" fmla="*/ 2147483647 h 155"/>
                <a:gd name="T52" fmla="*/ 0 w 100"/>
                <a:gd name="T53" fmla="*/ 2147483647 h 155"/>
                <a:gd name="T54" fmla="*/ 0 w 100"/>
                <a:gd name="T55" fmla="*/ 2147483647 h 155"/>
                <a:gd name="T56" fmla="*/ 0 w 100"/>
                <a:gd name="T57" fmla="*/ 2147483647 h 155"/>
                <a:gd name="T58" fmla="*/ 2147483647 w 100"/>
                <a:gd name="T59" fmla="*/ 2147483647 h 155"/>
                <a:gd name="T60" fmla="*/ 2147483647 w 100"/>
                <a:gd name="T61" fmla="*/ 2147483647 h 155"/>
                <a:gd name="T62" fmla="*/ 2147483647 w 100"/>
                <a:gd name="T63" fmla="*/ 2147483647 h 155"/>
                <a:gd name="T64" fmla="*/ 2147483647 w 100"/>
                <a:gd name="T65" fmla="*/ 2147483647 h 155"/>
                <a:gd name="T66" fmla="*/ 2147483647 w 100"/>
                <a:gd name="T67" fmla="*/ 2147483647 h 155"/>
                <a:gd name="T68" fmla="*/ 2147483647 w 100"/>
                <a:gd name="T69" fmla="*/ 2147483647 h 155"/>
                <a:gd name="T70" fmla="*/ 2147483647 w 100"/>
                <a:gd name="T71" fmla="*/ 2147483647 h 155"/>
                <a:gd name="T72" fmla="*/ 2147483647 w 100"/>
                <a:gd name="T73" fmla="*/ 2147483647 h 155"/>
                <a:gd name="T74" fmla="*/ 2147483647 w 100"/>
                <a:gd name="T75" fmla="*/ 2147483647 h 155"/>
                <a:gd name="T76" fmla="*/ 2147483647 w 100"/>
                <a:gd name="T77" fmla="*/ 2147483647 h 155"/>
                <a:gd name="T78" fmla="*/ 2147483647 w 100"/>
                <a:gd name="T79" fmla="*/ 0 h 155"/>
                <a:gd name="T80" fmla="*/ 2147483647 w 100"/>
                <a:gd name="T81" fmla="*/ 0 h 155"/>
                <a:gd name="T82" fmla="*/ 2147483647 w 100"/>
                <a:gd name="T83" fmla="*/ 0 h 155"/>
                <a:gd name="T84" fmla="*/ 2147483647 w 100"/>
                <a:gd name="T85" fmla="*/ 2147483647 h 15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00" h="155">
                  <a:moveTo>
                    <a:pt x="100" y="1"/>
                  </a:moveTo>
                  <a:lnTo>
                    <a:pt x="100" y="30"/>
                  </a:lnTo>
                  <a:lnTo>
                    <a:pt x="100" y="55"/>
                  </a:lnTo>
                  <a:lnTo>
                    <a:pt x="100" y="78"/>
                  </a:lnTo>
                  <a:lnTo>
                    <a:pt x="100" y="99"/>
                  </a:lnTo>
                  <a:lnTo>
                    <a:pt x="98" y="109"/>
                  </a:lnTo>
                  <a:lnTo>
                    <a:pt x="94" y="118"/>
                  </a:lnTo>
                  <a:lnTo>
                    <a:pt x="89" y="128"/>
                  </a:lnTo>
                  <a:lnTo>
                    <a:pt x="82" y="137"/>
                  </a:lnTo>
                  <a:lnTo>
                    <a:pt x="73" y="144"/>
                  </a:lnTo>
                  <a:lnTo>
                    <a:pt x="62" y="150"/>
                  </a:lnTo>
                  <a:lnTo>
                    <a:pt x="57" y="152"/>
                  </a:lnTo>
                  <a:lnTo>
                    <a:pt x="51" y="154"/>
                  </a:lnTo>
                  <a:lnTo>
                    <a:pt x="46" y="155"/>
                  </a:lnTo>
                  <a:lnTo>
                    <a:pt x="39" y="155"/>
                  </a:lnTo>
                  <a:lnTo>
                    <a:pt x="35" y="154"/>
                  </a:lnTo>
                  <a:lnTo>
                    <a:pt x="30" y="153"/>
                  </a:lnTo>
                  <a:lnTo>
                    <a:pt x="26" y="151"/>
                  </a:lnTo>
                  <a:lnTo>
                    <a:pt x="22" y="149"/>
                  </a:lnTo>
                  <a:lnTo>
                    <a:pt x="15" y="142"/>
                  </a:lnTo>
                  <a:lnTo>
                    <a:pt x="9" y="134"/>
                  </a:lnTo>
                  <a:lnTo>
                    <a:pt x="5" y="124"/>
                  </a:lnTo>
                  <a:lnTo>
                    <a:pt x="2" y="113"/>
                  </a:lnTo>
                  <a:lnTo>
                    <a:pt x="0" y="103"/>
                  </a:lnTo>
                  <a:lnTo>
                    <a:pt x="0" y="93"/>
                  </a:lnTo>
                  <a:lnTo>
                    <a:pt x="0" y="77"/>
                  </a:lnTo>
                  <a:lnTo>
                    <a:pt x="0" y="65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15" y="50"/>
                  </a:lnTo>
                  <a:lnTo>
                    <a:pt x="26" y="50"/>
                  </a:lnTo>
                  <a:lnTo>
                    <a:pt x="26" y="40"/>
                  </a:lnTo>
                  <a:lnTo>
                    <a:pt x="27" y="31"/>
                  </a:lnTo>
                  <a:lnTo>
                    <a:pt x="29" y="23"/>
                  </a:lnTo>
                  <a:lnTo>
                    <a:pt x="31" y="17"/>
                  </a:lnTo>
                  <a:lnTo>
                    <a:pt x="35" y="12"/>
                  </a:lnTo>
                  <a:lnTo>
                    <a:pt x="39" y="7"/>
                  </a:lnTo>
                  <a:lnTo>
                    <a:pt x="42" y="4"/>
                  </a:lnTo>
                  <a:lnTo>
                    <a:pt x="48" y="2"/>
                  </a:lnTo>
                  <a:lnTo>
                    <a:pt x="59" y="0"/>
                  </a:lnTo>
                  <a:lnTo>
                    <a:pt x="71" y="0"/>
                  </a:lnTo>
                  <a:lnTo>
                    <a:pt x="84" y="0"/>
                  </a:lnTo>
                  <a:lnTo>
                    <a:pt x="100" y="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224" name="Group 535"/>
            <p:cNvGrpSpPr>
              <a:grpSpLocks/>
            </p:cNvGrpSpPr>
            <p:nvPr>
              <p:custDataLst>
                <p:tags r:id="rId105"/>
              </p:custDataLst>
            </p:nvPr>
          </p:nvGrpSpPr>
          <p:grpSpPr bwMode="auto">
            <a:xfrm>
              <a:off x="4839256" y="3400623"/>
              <a:ext cx="742965" cy="240280"/>
              <a:chOff x="3289" y="1830"/>
              <a:chExt cx="363" cy="128"/>
            </a:xfrm>
          </p:grpSpPr>
          <p:sp>
            <p:nvSpPr>
              <p:cNvPr id="229" name="Freeform 536"/>
              <p:cNvSpPr>
                <a:spLocks/>
              </p:cNvSpPr>
              <p:nvPr/>
            </p:nvSpPr>
            <p:spPr bwMode="auto">
              <a:xfrm>
                <a:off x="3289" y="1871"/>
                <a:ext cx="4" cy="3"/>
              </a:xfrm>
              <a:custGeom>
                <a:avLst/>
                <a:gdLst>
                  <a:gd name="T0" fmla="*/ 0 w 13"/>
                  <a:gd name="T1" fmla="*/ 0 h 7"/>
                  <a:gd name="T2" fmla="*/ 0 w 13"/>
                  <a:gd name="T3" fmla="*/ 0 h 7"/>
                  <a:gd name="T4" fmla="*/ 0 w 13"/>
                  <a:gd name="T5" fmla="*/ 0 h 7"/>
                  <a:gd name="T6" fmla="*/ 0 w 13"/>
                  <a:gd name="T7" fmla="*/ 0 h 7"/>
                  <a:gd name="T8" fmla="*/ 0 w 13"/>
                  <a:gd name="T9" fmla="*/ 0 h 7"/>
                  <a:gd name="T10" fmla="*/ 0 w 13"/>
                  <a:gd name="T11" fmla="*/ 0 h 7"/>
                  <a:gd name="T12" fmla="*/ 0 w 13"/>
                  <a:gd name="T13" fmla="*/ 0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" h="7">
                    <a:moveTo>
                      <a:pt x="13" y="0"/>
                    </a:moveTo>
                    <a:lnTo>
                      <a:pt x="12" y="1"/>
                    </a:lnTo>
                    <a:lnTo>
                      <a:pt x="9" y="3"/>
                    </a:lnTo>
                    <a:lnTo>
                      <a:pt x="4" y="5"/>
                    </a:lnTo>
                    <a:lnTo>
                      <a:pt x="0" y="7"/>
                    </a:lnTo>
                    <a:lnTo>
                      <a:pt x="7" y="3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" name="Freeform 537"/>
              <p:cNvSpPr>
                <a:spLocks/>
              </p:cNvSpPr>
              <p:nvPr/>
            </p:nvSpPr>
            <p:spPr bwMode="auto">
              <a:xfrm>
                <a:off x="3324" y="1937"/>
                <a:ext cx="10" cy="3"/>
              </a:xfrm>
              <a:custGeom>
                <a:avLst/>
                <a:gdLst>
                  <a:gd name="T0" fmla="*/ 0 w 34"/>
                  <a:gd name="T1" fmla="*/ 0 h 8"/>
                  <a:gd name="T2" fmla="*/ 0 w 34"/>
                  <a:gd name="T3" fmla="*/ 0 h 8"/>
                  <a:gd name="T4" fmla="*/ 0 w 34"/>
                  <a:gd name="T5" fmla="*/ 0 h 8"/>
                  <a:gd name="T6" fmla="*/ 0 w 34"/>
                  <a:gd name="T7" fmla="*/ 0 h 8"/>
                  <a:gd name="T8" fmla="*/ 0 w 34"/>
                  <a:gd name="T9" fmla="*/ 0 h 8"/>
                  <a:gd name="T10" fmla="*/ 0 w 34"/>
                  <a:gd name="T11" fmla="*/ 0 h 8"/>
                  <a:gd name="T12" fmla="*/ 0 w 34"/>
                  <a:gd name="T13" fmla="*/ 0 h 8"/>
                  <a:gd name="T14" fmla="*/ 0 w 34"/>
                  <a:gd name="T15" fmla="*/ 0 h 8"/>
                  <a:gd name="T16" fmla="*/ 0 w 34"/>
                  <a:gd name="T17" fmla="*/ 0 h 8"/>
                  <a:gd name="T18" fmla="*/ 0 w 34"/>
                  <a:gd name="T19" fmla="*/ 0 h 8"/>
                  <a:gd name="T20" fmla="*/ 0 w 34"/>
                  <a:gd name="T21" fmla="*/ 0 h 8"/>
                  <a:gd name="T22" fmla="*/ 0 w 34"/>
                  <a:gd name="T23" fmla="*/ 0 h 8"/>
                  <a:gd name="T24" fmla="*/ 0 w 3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4" h="8">
                    <a:moveTo>
                      <a:pt x="0" y="6"/>
                    </a:moveTo>
                    <a:lnTo>
                      <a:pt x="7" y="5"/>
                    </a:lnTo>
                    <a:lnTo>
                      <a:pt x="15" y="3"/>
                    </a:lnTo>
                    <a:lnTo>
                      <a:pt x="25" y="1"/>
                    </a:lnTo>
                    <a:lnTo>
                      <a:pt x="34" y="0"/>
                    </a:lnTo>
                    <a:lnTo>
                      <a:pt x="31" y="2"/>
                    </a:lnTo>
                    <a:lnTo>
                      <a:pt x="27" y="4"/>
                    </a:lnTo>
                    <a:lnTo>
                      <a:pt x="22" y="6"/>
                    </a:lnTo>
                    <a:lnTo>
                      <a:pt x="18" y="7"/>
                    </a:lnTo>
                    <a:lnTo>
                      <a:pt x="12" y="8"/>
                    </a:lnTo>
                    <a:lnTo>
                      <a:pt x="8" y="8"/>
                    </a:lnTo>
                    <a:lnTo>
                      <a:pt x="4" y="8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1" name="Freeform 538"/>
              <p:cNvSpPr>
                <a:spLocks/>
              </p:cNvSpPr>
              <p:nvPr/>
            </p:nvSpPr>
            <p:spPr bwMode="auto">
              <a:xfrm>
                <a:off x="3343" y="1948"/>
                <a:ext cx="4" cy="8"/>
              </a:xfrm>
              <a:custGeom>
                <a:avLst/>
                <a:gdLst>
                  <a:gd name="T0" fmla="*/ 0 w 13"/>
                  <a:gd name="T1" fmla="*/ 0 h 24"/>
                  <a:gd name="T2" fmla="*/ 0 w 13"/>
                  <a:gd name="T3" fmla="*/ 0 h 24"/>
                  <a:gd name="T4" fmla="*/ 0 w 13"/>
                  <a:gd name="T5" fmla="*/ 0 h 24"/>
                  <a:gd name="T6" fmla="*/ 0 w 13"/>
                  <a:gd name="T7" fmla="*/ 0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24">
                    <a:moveTo>
                      <a:pt x="0" y="24"/>
                    </a:moveTo>
                    <a:lnTo>
                      <a:pt x="0" y="0"/>
                    </a:lnTo>
                    <a:lnTo>
                      <a:pt x="13" y="12"/>
                    </a:lnTo>
                    <a:lnTo>
                      <a:pt x="0" y="24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2" name="Freeform 539"/>
              <p:cNvSpPr>
                <a:spLocks/>
              </p:cNvSpPr>
              <p:nvPr/>
            </p:nvSpPr>
            <p:spPr bwMode="auto">
              <a:xfrm>
                <a:off x="3313" y="1834"/>
                <a:ext cx="34" cy="23"/>
              </a:xfrm>
              <a:custGeom>
                <a:avLst/>
                <a:gdLst>
                  <a:gd name="T0" fmla="*/ 0 w 107"/>
                  <a:gd name="T1" fmla="*/ 0 h 69"/>
                  <a:gd name="T2" fmla="*/ 0 w 107"/>
                  <a:gd name="T3" fmla="*/ 0 h 69"/>
                  <a:gd name="T4" fmla="*/ 0 w 107"/>
                  <a:gd name="T5" fmla="*/ 0 h 69"/>
                  <a:gd name="T6" fmla="*/ 0 w 107"/>
                  <a:gd name="T7" fmla="*/ 0 h 69"/>
                  <a:gd name="T8" fmla="*/ 0 w 107"/>
                  <a:gd name="T9" fmla="*/ 0 h 69"/>
                  <a:gd name="T10" fmla="*/ 0 w 107"/>
                  <a:gd name="T11" fmla="*/ 0 h 69"/>
                  <a:gd name="T12" fmla="*/ 0 w 107"/>
                  <a:gd name="T13" fmla="*/ 0 h 69"/>
                  <a:gd name="T14" fmla="*/ 0 w 107"/>
                  <a:gd name="T15" fmla="*/ 0 h 69"/>
                  <a:gd name="T16" fmla="*/ 0 w 107"/>
                  <a:gd name="T17" fmla="*/ 0 h 69"/>
                  <a:gd name="T18" fmla="*/ 0 w 107"/>
                  <a:gd name="T19" fmla="*/ 0 h 69"/>
                  <a:gd name="T20" fmla="*/ 0 w 107"/>
                  <a:gd name="T21" fmla="*/ 0 h 69"/>
                  <a:gd name="T22" fmla="*/ 0 w 107"/>
                  <a:gd name="T23" fmla="*/ 0 h 69"/>
                  <a:gd name="T24" fmla="*/ 0 w 107"/>
                  <a:gd name="T25" fmla="*/ 0 h 69"/>
                  <a:gd name="T26" fmla="*/ 0 w 107"/>
                  <a:gd name="T27" fmla="*/ 0 h 69"/>
                  <a:gd name="T28" fmla="*/ 0 w 107"/>
                  <a:gd name="T29" fmla="*/ 0 h 69"/>
                  <a:gd name="T30" fmla="*/ 0 w 107"/>
                  <a:gd name="T31" fmla="*/ 0 h 69"/>
                  <a:gd name="T32" fmla="*/ 0 w 107"/>
                  <a:gd name="T33" fmla="*/ 0 h 69"/>
                  <a:gd name="T34" fmla="*/ 0 w 107"/>
                  <a:gd name="T35" fmla="*/ 0 h 69"/>
                  <a:gd name="T36" fmla="*/ 0 w 107"/>
                  <a:gd name="T37" fmla="*/ 0 h 69"/>
                  <a:gd name="T38" fmla="*/ 0 w 107"/>
                  <a:gd name="T39" fmla="*/ 0 h 69"/>
                  <a:gd name="T40" fmla="*/ 0 w 107"/>
                  <a:gd name="T41" fmla="*/ 0 h 69"/>
                  <a:gd name="T42" fmla="*/ 0 w 107"/>
                  <a:gd name="T43" fmla="*/ 0 h 69"/>
                  <a:gd name="T44" fmla="*/ 0 w 107"/>
                  <a:gd name="T45" fmla="*/ 0 h 6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07" h="69">
                    <a:moveTo>
                      <a:pt x="0" y="13"/>
                    </a:moveTo>
                    <a:lnTo>
                      <a:pt x="0" y="27"/>
                    </a:lnTo>
                    <a:lnTo>
                      <a:pt x="0" y="45"/>
                    </a:lnTo>
                    <a:lnTo>
                      <a:pt x="0" y="62"/>
                    </a:lnTo>
                    <a:lnTo>
                      <a:pt x="0" y="69"/>
                    </a:lnTo>
                    <a:lnTo>
                      <a:pt x="16" y="66"/>
                    </a:lnTo>
                    <a:lnTo>
                      <a:pt x="49" y="58"/>
                    </a:lnTo>
                    <a:lnTo>
                      <a:pt x="85" y="50"/>
                    </a:lnTo>
                    <a:lnTo>
                      <a:pt x="107" y="44"/>
                    </a:lnTo>
                    <a:lnTo>
                      <a:pt x="101" y="38"/>
                    </a:lnTo>
                    <a:lnTo>
                      <a:pt x="94" y="34"/>
                    </a:lnTo>
                    <a:lnTo>
                      <a:pt x="86" y="30"/>
                    </a:lnTo>
                    <a:lnTo>
                      <a:pt x="78" y="27"/>
                    </a:lnTo>
                    <a:lnTo>
                      <a:pt x="72" y="23"/>
                    </a:lnTo>
                    <a:lnTo>
                      <a:pt x="65" y="18"/>
                    </a:lnTo>
                    <a:lnTo>
                      <a:pt x="63" y="15"/>
                    </a:lnTo>
                    <a:lnTo>
                      <a:pt x="62" y="11"/>
                    </a:lnTo>
                    <a:lnTo>
                      <a:pt x="61" y="7"/>
                    </a:lnTo>
                    <a:lnTo>
                      <a:pt x="61" y="0"/>
                    </a:lnTo>
                    <a:lnTo>
                      <a:pt x="54" y="1"/>
                    </a:lnTo>
                    <a:lnTo>
                      <a:pt x="38" y="4"/>
                    </a:lnTo>
                    <a:lnTo>
                      <a:pt x="18" y="9"/>
                    </a:lnTo>
                    <a:lnTo>
                      <a:pt x="0" y="1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3" name="Freeform 540"/>
              <p:cNvSpPr>
                <a:spLocks/>
              </p:cNvSpPr>
              <p:nvPr/>
            </p:nvSpPr>
            <p:spPr bwMode="auto">
              <a:xfrm>
                <a:off x="3302" y="1830"/>
                <a:ext cx="350" cy="128"/>
              </a:xfrm>
              <a:custGeom>
                <a:avLst/>
                <a:gdLst>
                  <a:gd name="T0" fmla="*/ 0 w 1070"/>
                  <a:gd name="T1" fmla="*/ 0 h 382"/>
                  <a:gd name="T2" fmla="*/ 0 w 1070"/>
                  <a:gd name="T3" fmla="*/ 0 h 382"/>
                  <a:gd name="T4" fmla="*/ 0 w 1070"/>
                  <a:gd name="T5" fmla="*/ 0 h 382"/>
                  <a:gd name="T6" fmla="*/ 0 w 1070"/>
                  <a:gd name="T7" fmla="*/ 0 h 382"/>
                  <a:gd name="T8" fmla="*/ 0 w 1070"/>
                  <a:gd name="T9" fmla="*/ 0 h 382"/>
                  <a:gd name="T10" fmla="*/ 0 w 1070"/>
                  <a:gd name="T11" fmla="*/ 0 h 382"/>
                  <a:gd name="T12" fmla="*/ 0 w 1070"/>
                  <a:gd name="T13" fmla="*/ 0 h 382"/>
                  <a:gd name="T14" fmla="*/ 0 w 1070"/>
                  <a:gd name="T15" fmla="*/ 0 h 382"/>
                  <a:gd name="T16" fmla="*/ 0 w 1070"/>
                  <a:gd name="T17" fmla="*/ 0 h 382"/>
                  <a:gd name="T18" fmla="*/ 0 w 1070"/>
                  <a:gd name="T19" fmla="*/ 0 h 382"/>
                  <a:gd name="T20" fmla="*/ 0 w 1070"/>
                  <a:gd name="T21" fmla="*/ 0 h 382"/>
                  <a:gd name="T22" fmla="*/ 0 w 1070"/>
                  <a:gd name="T23" fmla="*/ 0 h 382"/>
                  <a:gd name="T24" fmla="*/ 0 w 1070"/>
                  <a:gd name="T25" fmla="*/ 0 h 382"/>
                  <a:gd name="T26" fmla="*/ 0 w 1070"/>
                  <a:gd name="T27" fmla="*/ 0 h 382"/>
                  <a:gd name="T28" fmla="*/ 0 w 1070"/>
                  <a:gd name="T29" fmla="*/ 0 h 382"/>
                  <a:gd name="T30" fmla="*/ 0 w 1070"/>
                  <a:gd name="T31" fmla="*/ 0 h 382"/>
                  <a:gd name="T32" fmla="*/ 0 w 1070"/>
                  <a:gd name="T33" fmla="*/ 0 h 382"/>
                  <a:gd name="T34" fmla="*/ 0 w 1070"/>
                  <a:gd name="T35" fmla="*/ 0 h 382"/>
                  <a:gd name="T36" fmla="*/ 0 w 1070"/>
                  <a:gd name="T37" fmla="*/ 0 h 382"/>
                  <a:gd name="T38" fmla="*/ 0 w 1070"/>
                  <a:gd name="T39" fmla="*/ 0 h 382"/>
                  <a:gd name="T40" fmla="*/ 0 w 1070"/>
                  <a:gd name="T41" fmla="*/ 0 h 382"/>
                  <a:gd name="T42" fmla="*/ 0 w 1070"/>
                  <a:gd name="T43" fmla="*/ 0 h 382"/>
                  <a:gd name="T44" fmla="*/ 0 w 1070"/>
                  <a:gd name="T45" fmla="*/ 0 h 382"/>
                  <a:gd name="T46" fmla="*/ 0 w 1070"/>
                  <a:gd name="T47" fmla="*/ 0 h 382"/>
                  <a:gd name="T48" fmla="*/ 0 w 1070"/>
                  <a:gd name="T49" fmla="*/ 0 h 382"/>
                  <a:gd name="T50" fmla="*/ 0 w 1070"/>
                  <a:gd name="T51" fmla="*/ 0 h 382"/>
                  <a:gd name="T52" fmla="*/ 0 w 1070"/>
                  <a:gd name="T53" fmla="*/ 0 h 382"/>
                  <a:gd name="T54" fmla="*/ 0 w 1070"/>
                  <a:gd name="T55" fmla="*/ 0 h 382"/>
                  <a:gd name="T56" fmla="*/ 0 w 1070"/>
                  <a:gd name="T57" fmla="*/ 0 h 382"/>
                  <a:gd name="T58" fmla="*/ 0 w 1070"/>
                  <a:gd name="T59" fmla="*/ 0 h 382"/>
                  <a:gd name="T60" fmla="*/ 0 w 1070"/>
                  <a:gd name="T61" fmla="*/ 0 h 382"/>
                  <a:gd name="T62" fmla="*/ 0 w 1070"/>
                  <a:gd name="T63" fmla="*/ 0 h 382"/>
                  <a:gd name="T64" fmla="*/ 0 w 1070"/>
                  <a:gd name="T65" fmla="*/ 0 h 382"/>
                  <a:gd name="T66" fmla="*/ 0 w 1070"/>
                  <a:gd name="T67" fmla="*/ 0 h 382"/>
                  <a:gd name="T68" fmla="*/ 0 w 1070"/>
                  <a:gd name="T69" fmla="*/ 0 h 382"/>
                  <a:gd name="T70" fmla="*/ 0 w 1070"/>
                  <a:gd name="T71" fmla="*/ 0 h 382"/>
                  <a:gd name="T72" fmla="*/ 0 w 1070"/>
                  <a:gd name="T73" fmla="*/ 0 h 382"/>
                  <a:gd name="T74" fmla="*/ 0 w 1070"/>
                  <a:gd name="T75" fmla="*/ 0 h 382"/>
                  <a:gd name="T76" fmla="*/ 0 w 1070"/>
                  <a:gd name="T77" fmla="*/ 0 h 382"/>
                  <a:gd name="T78" fmla="*/ 0 w 1070"/>
                  <a:gd name="T79" fmla="*/ 0 h 382"/>
                  <a:gd name="T80" fmla="*/ 0 w 1070"/>
                  <a:gd name="T81" fmla="*/ 0 h 382"/>
                  <a:gd name="T82" fmla="*/ 0 w 1070"/>
                  <a:gd name="T83" fmla="*/ 0 h 382"/>
                  <a:gd name="T84" fmla="*/ 0 w 1070"/>
                  <a:gd name="T85" fmla="*/ 0 h 382"/>
                  <a:gd name="T86" fmla="*/ 0 w 1070"/>
                  <a:gd name="T87" fmla="*/ 0 h 382"/>
                  <a:gd name="T88" fmla="*/ 0 w 1070"/>
                  <a:gd name="T89" fmla="*/ 0 h 382"/>
                  <a:gd name="T90" fmla="*/ 0 w 1070"/>
                  <a:gd name="T91" fmla="*/ 0 h 382"/>
                  <a:gd name="T92" fmla="*/ 0 w 1070"/>
                  <a:gd name="T93" fmla="*/ 0 h 382"/>
                  <a:gd name="T94" fmla="*/ 0 w 1070"/>
                  <a:gd name="T95" fmla="*/ 0 h 382"/>
                  <a:gd name="T96" fmla="*/ 0 w 1070"/>
                  <a:gd name="T97" fmla="*/ 0 h 382"/>
                  <a:gd name="T98" fmla="*/ 0 w 1070"/>
                  <a:gd name="T99" fmla="*/ 0 h 382"/>
                  <a:gd name="T100" fmla="*/ 0 w 1070"/>
                  <a:gd name="T101" fmla="*/ 0 h 382"/>
                  <a:gd name="T102" fmla="*/ 0 w 1070"/>
                  <a:gd name="T103" fmla="*/ 0 h 382"/>
                  <a:gd name="T104" fmla="*/ 0 w 1070"/>
                  <a:gd name="T105" fmla="*/ 0 h 382"/>
                  <a:gd name="T106" fmla="*/ 0 w 1070"/>
                  <a:gd name="T107" fmla="*/ 0 h 382"/>
                  <a:gd name="T108" fmla="*/ 0 w 1070"/>
                  <a:gd name="T109" fmla="*/ 0 h 38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070" h="382">
                    <a:moveTo>
                      <a:pt x="1011" y="142"/>
                    </a:moveTo>
                    <a:lnTo>
                      <a:pt x="1011" y="136"/>
                    </a:lnTo>
                    <a:lnTo>
                      <a:pt x="1011" y="123"/>
                    </a:lnTo>
                    <a:lnTo>
                      <a:pt x="1000" y="125"/>
                    </a:lnTo>
                    <a:lnTo>
                      <a:pt x="992" y="124"/>
                    </a:lnTo>
                    <a:lnTo>
                      <a:pt x="984" y="122"/>
                    </a:lnTo>
                    <a:lnTo>
                      <a:pt x="980" y="119"/>
                    </a:lnTo>
                    <a:lnTo>
                      <a:pt x="976" y="114"/>
                    </a:lnTo>
                    <a:lnTo>
                      <a:pt x="972" y="109"/>
                    </a:lnTo>
                    <a:lnTo>
                      <a:pt x="970" y="103"/>
                    </a:lnTo>
                    <a:lnTo>
                      <a:pt x="969" y="96"/>
                    </a:lnTo>
                    <a:lnTo>
                      <a:pt x="967" y="82"/>
                    </a:lnTo>
                    <a:lnTo>
                      <a:pt x="966" y="68"/>
                    </a:lnTo>
                    <a:lnTo>
                      <a:pt x="965" y="62"/>
                    </a:lnTo>
                    <a:lnTo>
                      <a:pt x="962" y="57"/>
                    </a:lnTo>
                    <a:lnTo>
                      <a:pt x="960" y="53"/>
                    </a:lnTo>
                    <a:lnTo>
                      <a:pt x="957" y="50"/>
                    </a:lnTo>
                    <a:lnTo>
                      <a:pt x="950" y="44"/>
                    </a:lnTo>
                    <a:lnTo>
                      <a:pt x="944" y="40"/>
                    </a:lnTo>
                    <a:lnTo>
                      <a:pt x="936" y="36"/>
                    </a:lnTo>
                    <a:lnTo>
                      <a:pt x="928" y="33"/>
                    </a:lnTo>
                    <a:lnTo>
                      <a:pt x="912" y="28"/>
                    </a:lnTo>
                    <a:lnTo>
                      <a:pt x="894" y="25"/>
                    </a:lnTo>
                    <a:lnTo>
                      <a:pt x="857" y="22"/>
                    </a:lnTo>
                    <a:lnTo>
                      <a:pt x="817" y="19"/>
                    </a:lnTo>
                    <a:lnTo>
                      <a:pt x="799" y="29"/>
                    </a:lnTo>
                    <a:lnTo>
                      <a:pt x="769" y="43"/>
                    </a:lnTo>
                    <a:lnTo>
                      <a:pt x="752" y="50"/>
                    </a:lnTo>
                    <a:lnTo>
                      <a:pt x="734" y="56"/>
                    </a:lnTo>
                    <a:lnTo>
                      <a:pt x="726" y="58"/>
                    </a:lnTo>
                    <a:lnTo>
                      <a:pt x="719" y="60"/>
                    </a:lnTo>
                    <a:lnTo>
                      <a:pt x="711" y="61"/>
                    </a:lnTo>
                    <a:lnTo>
                      <a:pt x="704" y="62"/>
                    </a:lnTo>
                    <a:lnTo>
                      <a:pt x="692" y="63"/>
                    </a:lnTo>
                    <a:lnTo>
                      <a:pt x="678" y="65"/>
                    </a:lnTo>
                    <a:lnTo>
                      <a:pt x="664" y="67"/>
                    </a:lnTo>
                    <a:lnTo>
                      <a:pt x="652" y="68"/>
                    </a:lnTo>
                    <a:lnTo>
                      <a:pt x="644" y="68"/>
                    </a:lnTo>
                    <a:lnTo>
                      <a:pt x="637" y="67"/>
                    </a:lnTo>
                    <a:lnTo>
                      <a:pt x="632" y="65"/>
                    </a:lnTo>
                    <a:lnTo>
                      <a:pt x="626" y="63"/>
                    </a:lnTo>
                    <a:lnTo>
                      <a:pt x="622" y="59"/>
                    </a:lnTo>
                    <a:lnTo>
                      <a:pt x="618" y="55"/>
                    </a:lnTo>
                    <a:lnTo>
                      <a:pt x="614" y="50"/>
                    </a:lnTo>
                    <a:lnTo>
                      <a:pt x="612" y="44"/>
                    </a:lnTo>
                    <a:lnTo>
                      <a:pt x="601" y="45"/>
                    </a:lnTo>
                    <a:lnTo>
                      <a:pt x="591" y="44"/>
                    </a:lnTo>
                    <a:lnTo>
                      <a:pt x="581" y="42"/>
                    </a:lnTo>
                    <a:lnTo>
                      <a:pt x="571" y="40"/>
                    </a:lnTo>
                    <a:lnTo>
                      <a:pt x="560" y="37"/>
                    </a:lnTo>
                    <a:lnTo>
                      <a:pt x="549" y="34"/>
                    </a:lnTo>
                    <a:lnTo>
                      <a:pt x="537" y="32"/>
                    </a:lnTo>
                    <a:lnTo>
                      <a:pt x="525" y="32"/>
                    </a:lnTo>
                    <a:lnTo>
                      <a:pt x="525" y="25"/>
                    </a:lnTo>
                    <a:lnTo>
                      <a:pt x="525" y="19"/>
                    </a:lnTo>
                    <a:lnTo>
                      <a:pt x="512" y="22"/>
                    </a:lnTo>
                    <a:lnTo>
                      <a:pt x="499" y="25"/>
                    </a:lnTo>
                    <a:lnTo>
                      <a:pt x="493" y="25"/>
                    </a:lnTo>
                    <a:lnTo>
                      <a:pt x="488" y="23"/>
                    </a:lnTo>
                    <a:lnTo>
                      <a:pt x="483" y="21"/>
                    </a:lnTo>
                    <a:lnTo>
                      <a:pt x="477" y="17"/>
                    </a:lnTo>
                    <a:lnTo>
                      <a:pt x="473" y="13"/>
                    </a:lnTo>
                    <a:lnTo>
                      <a:pt x="468" y="9"/>
                    </a:lnTo>
                    <a:lnTo>
                      <a:pt x="466" y="5"/>
                    </a:lnTo>
                    <a:lnTo>
                      <a:pt x="465" y="0"/>
                    </a:lnTo>
                    <a:lnTo>
                      <a:pt x="456" y="5"/>
                    </a:lnTo>
                    <a:lnTo>
                      <a:pt x="445" y="9"/>
                    </a:lnTo>
                    <a:lnTo>
                      <a:pt x="432" y="12"/>
                    </a:lnTo>
                    <a:lnTo>
                      <a:pt x="419" y="14"/>
                    </a:lnTo>
                    <a:lnTo>
                      <a:pt x="390" y="16"/>
                    </a:lnTo>
                    <a:lnTo>
                      <a:pt x="360" y="19"/>
                    </a:lnTo>
                    <a:lnTo>
                      <a:pt x="343" y="20"/>
                    </a:lnTo>
                    <a:lnTo>
                      <a:pt x="329" y="21"/>
                    </a:lnTo>
                    <a:lnTo>
                      <a:pt x="313" y="23"/>
                    </a:lnTo>
                    <a:lnTo>
                      <a:pt x="299" y="26"/>
                    </a:lnTo>
                    <a:lnTo>
                      <a:pt x="286" y="30"/>
                    </a:lnTo>
                    <a:lnTo>
                      <a:pt x="274" y="35"/>
                    </a:lnTo>
                    <a:lnTo>
                      <a:pt x="267" y="38"/>
                    </a:lnTo>
                    <a:lnTo>
                      <a:pt x="262" y="41"/>
                    </a:lnTo>
                    <a:lnTo>
                      <a:pt x="257" y="45"/>
                    </a:lnTo>
                    <a:lnTo>
                      <a:pt x="253" y="50"/>
                    </a:lnTo>
                    <a:lnTo>
                      <a:pt x="147" y="50"/>
                    </a:lnTo>
                    <a:lnTo>
                      <a:pt x="145" y="54"/>
                    </a:lnTo>
                    <a:lnTo>
                      <a:pt x="142" y="58"/>
                    </a:lnTo>
                    <a:lnTo>
                      <a:pt x="138" y="61"/>
                    </a:lnTo>
                    <a:lnTo>
                      <a:pt x="133" y="62"/>
                    </a:lnTo>
                    <a:lnTo>
                      <a:pt x="143" y="65"/>
                    </a:lnTo>
                    <a:lnTo>
                      <a:pt x="153" y="68"/>
                    </a:lnTo>
                    <a:lnTo>
                      <a:pt x="163" y="70"/>
                    </a:lnTo>
                    <a:lnTo>
                      <a:pt x="173" y="75"/>
                    </a:lnTo>
                    <a:lnTo>
                      <a:pt x="173" y="79"/>
                    </a:lnTo>
                    <a:lnTo>
                      <a:pt x="172" y="83"/>
                    </a:lnTo>
                    <a:lnTo>
                      <a:pt x="170" y="86"/>
                    </a:lnTo>
                    <a:lnTo>
                      <a:pt x="167" y="88"/>
                    </a:lnTo>
                    <a:lnTo>
                      <a:pt x="164" y="90"/>
                    </a:lnTo>
                    <a:lnTo>
                      <a:pt x="161" y="91"/>
                    </a:lnTo>
                    <a:lnTo>
                      <a:pt x="158" y="92"/>
                    </a:lnTo>
                    <a:lnTo>
                      <a:pt x="153" y="93"/>
                    </a:lnTo>
                    <a:lnTo>
                      <a:pt x="133" y="94"/>
                    </a:lnTo>
                    <a:lnTo>
                      <a:pt x="114" y="93"/>
                    </a:lnTo>
                    <a:lnTo>
                      <a:pt x="108" y="93"/>
                    </a:lnTo>
                    <a:lnTo>
                      <a:pt x="94" y="93"/>
                    </a:lnTo>
                    <a:lnTo>
                      <a:pt x="74" y="93"/>
                    </a:lnTo>
                    <a:lnTo>
                      <a:pt x="53" y="93"/>
                    </a:lnTo>
                    <a:lnTo>
                      <a:pt x="42" y="94"/>
                    </a:lnTo>
                    <a:lnTo>
                      <a:pt x="31" y="95"/>
                    </a:lnTo>
                    <a:lnTo>
                      <a:pt x="22" y="99"/>
                    </a:lnTo>
                    <a:lnTo>
                      <a:pt x="15" y="104"/>
                    </a:lnTo>
                    <a:lnTo>
                      <a:pt x="11" y="107"/>
                    </a:lnTo>
                    <a:lnTo>
                      <a:pt x="8" y="110"/>
                    </a:lnTo>
                    <a:lnTo>
                      <a:pt x="6" y="114"/>
                    </a:lnTo>
                    <a:lnTo>
                      <a:pt x="4" y="119"/>
                    </a:lnTo>
                    <a:lnTo>
                      <a:pt x="2" y="130"/>
                    </a:lnTo>
                    <a:lnTo>
                      <a:pt x="0" y="142"/>
                    </a:lnTo>
                    <a:lnTo>
                      <a:pt x="0" y="147"/>
                    </a:lnTo>
                    <a:lnTo>
                      <a:pt x="2" y="151"/>
                    </a:lnTo>
                    <a:lnTo>
                      <a:pt x="4" y="154"/>
                    </a:lnTo>
                    <a:lnTo>
                      <a:pt x="5" y="157"/>
                    </a:lnTo>
                    <a:lnTo>
                      <a:pt x="10" y="162"/>
                    </a:lnTo>
                    <a:lnTo>
                      <a:pt x="16" y="167"/>
                    </a:lnTo>
                    <a:lnTo>
                      <a:pt x="20" y="173"/>
                    </a:lnTo>
                    <a:lnTo>
                      <a:pt x="22" y="179"/>
                    </a:lnTo>
                    <a:lnTo>
                      <a:pt x="24" y="183"/>
                    </a:lnTo>
                    <a:lnTo>
                      <a:pt x="24" y="188"/>
                    </a:lnTo>
                    <a:lnTo>
                      <a:pt x="22" y="193"/>
                    </a:lnTo>
                    <a:lnTo>
                      <a:pt x="20" y="198"/>
                    </a:lnTo>
                    <a:lnTo>
                      <a:pt x="19" y="200"/>
                    </a:lnTo>
                    <a:lnTo>
                      <a:pt x="19" y="203"/>
                    </a:lnTo>
                    <a:lnTo>
                      <a:pt x="20" y="206"/>
                    </a:lnTo>
                    <a:lnTo>
                      <a:pt x="21" y="210"/>
                    </a:lnTo>
                    <a:lnTo>
                      <a:pt x="25" y="217"/>
                    </a:lnTo>
                    <a:lnTo>
                      <a:pt x="30" y="224"/>
                    </a:lnTo>
                    <a:lnTo>
                      <a:pt x="37" y="230"/>
                    </a:lnTo>
                    <a:lnTo>
                      <a:pt x="44" y="235"/>
                    </a:lnTo>
                    <a:lnTo>
                      <a:pt x="49" y="237"/>
                    </a:lnTo>
                    <a:lnTo>
                      <a:pt x="52" y="239"/>
                    </a:lnTo>
                    <a:lnTo>
                      <a:pt x="56" y="241"/>
                    </a:lnTo>
                    <a:lnTo>
                      <a:pt x="60" y="241"/>
                    </a:lnTo>
                    <a:lnTo>
                      <a:pt x="59" y="250"/>
                    </a:lnTo>
                    <a:lnTo>
                      <a:pt x="56" y="259"/>
                    </a:lnTo>
                    <a:lnTo>
                      <a:pt x="52" y="266"/>
                    </a:lnTo>
                    <a:lnTo>
                      <a:pt x="47" y="271"/>
                    </a:lnTo>
                    <a:lnTo>
                      <a:pt x="56" y="271"/>
                    </a:lnTo>
                    <a:lnTo>
                      <a:pt x="66" y="271"/>
                    </a:lnTo>
                    <a:lnTo>
                      <a:pt x="74" y="271"/>
                    </a:lnTo>
                    <a:lnTo>
                      <a:pt x="81" y="271"/>
                    </a:lnTo>
                    <a:lnTo>
                      <a:pt x="82" y="275"/>
                    </a:lnTo>
                    <a:lnTo>
                      <a:pt x="84" y="280"/>
                    </a:lnTo>
                    <a:lnTo>
                      <a:pt x="89" y="284"/>
                    </a:lnTo>
                    <a:lnTo>
                      <a:pt x="96" y="290"/>
                    </a:lnTo>
                    <a:lnTo>
                      <a:pt x="112" y="302"/>
                    </a:lnTo>
                    <a:lnTo>
                      <a:pt x="131" y="313"/>
                    </a:lnTo>
                    <a:lnTo>
                      <a:pt x="170" y="334"/>
                    </a:lnTo>
                    <a:lnTo>
                      <a:pt x="193" y="345"/>
                    </a:lnTo>
                    <a:lnTo>
                      <a:pt x="205" y="352"/>
                    </a:lnTo>
                    <a:lnTo>
                      <a:pt x="218" y="360"/>
                    </a:lnTo>
                    <a:lnTo>
                      <a:pt x="226" y="364"/>
                    </a:lnTo>
                    <a:lnTo>
                      <a:pt x="234" y="367"/>
                    </a:lnTo>
                    <a:lnTo>
                      <a:pt x="243" y="370"/>
                    </a:lnTo>
                    <a:lnTo>
                      <a:pt x="253" y="370"/>
                    </a:lnTo>
                    <a:lnTo>
                      <a:pt x="255" y="370"/>
                    </a:lnTo>
                    <a:lnTo>
                      <a:pt x="257" y="367"/>
                    </a:lnTo>
                    <a:lnTo>
                      <a:pt x="261" y="365"/>
                    </a:lnTo>
                    <a:lnTo>
                      <a:pt x="264" y="361"/>
                    </a:lnTo>
                    <a:lnTo>
                      <a:pt x="267" y="358"/>
                    </a:lnTo>
                    <a:lnTo>
                      <a:pt x="271" y="355"/>
                    </a:lnTo>
                    <a:lnTo>
                      <a:pt x="275" y="353"/>
                    </a:lnTo>
                    <a:lnTo>
                      <a:pt x="279" y="352"/>
                    </a:lnTo>
                    <a:lnTo>
                      <a:pt x="277" y="344"/>
                    </a:lnTo>
                    <a:lnTo>
                      <a:pt x="277" y="338"/>
                    </a:lnTo>
                    <a:lnTo>
                      <a:pt x="278" y="332"/>
                    </a:lnTo>
                    <a:lnTo>
                      <a:pt x="280" y="326"/>
                    </a:lnTo>
                    <a:lnTo>
                      <a:pt x="284" y="322"/>
                    </a:lnTo>
                    <a:lnTo>
                      <a:pt x="289" y="318"/>
                    </a:lnTo>
                    <a:lnTo>
                      <a:pt x="297" y="316"/>
                    </a:lnTo>
                    <a:lnTo>
                      <a:pt x="306" y="315"/>
                    </a:lnTo>
                    <a:lnTo>
                      <a:pt x="316" y="315"/>
                    </a:lnTo>
                    <a:lnTo>
                      <a:pt x="323" y="317"/>
                    </a:lnTo>
                    <a:lnTo>
                      <a:pt x="329" y="320"/>
                    </a:lnTo>
                    <a:lnTo>
                      <a:pt x="334" y="323"/>
                    </a:lnTo>
                    <a:lnTo>
                      <a:pt x="343" y="332"/>
                    </a:lnTo>
                    <a:lnTo>
                      <a:pt x="350" y="342"/>
                    </a:lnTo>
                    <a:lnTo>
                      <a:pt x="353" y="347"/>
                    </a:lnTo>
                    <a:lnTo>
                      <a:pt x="357" y="353"/>
                    </a:lnTo>
                    <a:lnTo>
                      <a:pt x="362" y="358"/>
                    </a:lnTo>
                    <a:lnTo>
                      <a:pt x="367" y="362"/>
                    </a:lnTo>
                    <a:lnTo>
                      <a:pt x="373" y="365"/>
                    </a:lnTo>
                    <a:lnTo>
                      <a:pt x="380" y="368"/>
                    </a:lnTo>
                    <a:lnTo>
                      <a:pt x="389" y="370"/>
                    </a:lnTo>
                    <a:lnTo>
                      <a:pt x="399" y="370"/>
                    </a:lnTo>
                    <a:lnTo>
                      <a:pt x="409" y="370"/>
                    </a:lnTo>
                    <a:lnTo>
                      <a:pt x="418" y="369"/>
                    </a:lnTo>
                    <a:lnTo>
                      <a:pt x="425" y="367"/>
                    </a:lnTo>
                    <a:lnTo>
                      <a:pt x="433" y="365"/>
                    </a:lnTo>
                    <a:lnTo>
                      <a:pt x="447" y="359"/>
                    </a:lnTo>
                    <a:lnTo>
                      <a:pt x="459" y="352"/>
                    </a:lnTo>
                    <a:lnTo>
                      <a:pt x="472" y="345"/>
                    </a:lnTo>
                    <a:lnTo>
                      <a:pt x="483" y="339"/>
                    </a:lnTo>
                    <a:lnTo>
                      <a:pt x="488" y="336"/>
                    </a:lnTo>
                    <a:lnTo>
                      <a:pt x="493" y="335"/>
                    </a:lnTo>
                    <a:lnTo>
                      <a:pt x="499" y="333"/>
                    </a:lnTo>
                    <a:lnTo>
                      <a:pt x="506" y="333"/>
                    </a:lnTo>
                    <a:lnTo>
                      <a:pt x="512" y="332"/>
                    </a:lnTo>
                    <a:lnTo>
                      <a:pt x="521" y="329"/>
                    </a:lnTo>
                    <a:lnTo>
                      <a:pt x="525" y="327"/>
                    </a:lnTo>
                    <a:lnTo>
                      <a:pt x="529" y="325"/>
                    </a:lnTo>
                    <a:lnTo>
                      <a:pt x="531" y="323"/>
                    </a:lnTo>
                    <a:lnTo>
                      <a:pt x="532" y="321"/>
                    </a:lnTo>
                    <a:lnTo>
                      <a:pt x="565" y="321"/>
                    </a:lnTo>
                    <a:lnTo>
                      <a:pt x="564" y="326"/>
                    </a:lnTo>
                    <a:lnTo>
                      <a:pt x="563" y="333"/>
                    </a:lnTo>
                    <a:lnTo>
                      <a:pt x="564" y="341"/>
                    </a:lnTo>
                    <a:lnTo>
                      <a:pt x="565" y="349"/>
                    </a:lnTo>
                    <a:lnTo>
                      <a:pt x="566" y="358"/>
                    </a:lnTo>
                    <a:lnTo>
                      <a:pt x="567" y="367"/>
                    </a:lnTo>
                    <a:lnTo>
                      <a:pt x="567" y="375"/>
                    </a:lnTo>
                    <a:lnTo>
                      <a:pt x="565" y="382"/>
                    </a:lnTo>
                    <a:lnTo>
                      <a:pt x="575" y="381"/>
                    </a:lnTo>
                    <a:lnTo>
                      <a:pt x="582" y="379"/>
                    </a:lnTo>
                    <a:lnTo>
                      <a:pt x="590" y="377"/>
                    </a:lnTo>
                    <a:lnTo>
                      <a:pt x="596" y="375"/>
                    </a:lnTo>
                    <a:lnTo>
                      <a:pt x="601" y="372"/>
                    </a:lnTo>
                    <a:lnTo>
                      <a:pt x="605" y="369"/>
                    </a:lnTo>
                    <a:lnTo>
                      <a:pt x="610" y="366"/>
                    </a:lnTo>
                    <a:lnTo>
                      <a:pt x="613" y="362"/>
                    </a:lnTo>
                    <a:lnTo>
                      <a:pt x="623" y="345"/>
                    </a:lnTo>
                    <a:lnTo>
                      <a:pt x="632" y="327"/>
                    </a:lnTo>
                    <a:lnTo>
                      <a:pt x="636" y="331"/>
                    </a:lnTo>
                    <a:lnTo>
                      <a:pt x="641" y="334"/>
                    </a:lnTo>
                    <a:lnTo>
                      <a:pt x="647" y="336"/>
                    </a:lnTo>
                    <a:lnTo>
                      <a:pt x="654" y="337"/>
                    </a:lnTo>
                    <a:lnTo>
                      <a:pt x="669" y="338"/>
                    </a:lnTo>
                    <a:lnTo>
                      <a:pt x="687" y="336"/>
                    </a:lnTo>
                    <a:lnTo>
                      <a:pt x="721" y="330"/>
                    </a:lnTo>
                    <a:lnTo>
                      <a:pt x="752" y="327"/>
                    </a:lnTo>
                    <a:lnTo>
                      <a:pt x="767" y="327"/>
                    </a:lnTo>
                    <a:lnTo>
                      <a:pt x="781" y="325"/>
                    </a:lnTo>
                    <a:lnTo>
                      <a:pt x="794" y="324"/>
                    </a:lnTo>
                    <a:lnTo>
                      <a:pt x="808" y="321"/>
                    </a:lnTo>
                    <a:lnTo>
                      <a:pt x="831" y="315"/>
                    </a:lnTo>
                    <a:lnTo>
                      <a:pt x="853" y="307"/>
                    </a:lnTo>
                    <a:lnTo>
                      <a:pt x="873" y="299"/>
                    </a:lnTo>
                    <a:lnTo>
                      <a:pt x="895" y="290"/>
                    </a:lnTo>
                    <a:lnTo>
                      <a:pt x="906" y="287"/>
                    </a:lnTo>
                    <a:lnTo>
                      <a:pt x="918" y="283"/>
                    </a:lnTo>
                    <a:lnTo>
                      <a:pt x="930" y="280"/>
                    </a:lnTo>
                    <a:lnTo>
                      <a:pt x="944" y="278"/>
                    </a:lnTo>
                    <a:lnTo>
                      <a:pt x="951" y="279"/>
                    </a:lnTo>
                    <a:lnTo>
                      <a:pt x="961" y="284"/>
                    </a:lnTo>
                    <a:lnTo>
                      <a:pt x="967" y="286"/>
                    </a:lnTo>
                    <a:lnTo>
                      <a:pt x="972" y="288"/>
                    </a:lnTo>
                    <a:lnTo>
                      <a:pt x="979" y="289"/>
                    </a:lnTo>
                    <a:lnTo>
                      <a:pt x="983" y="290"/>
                    </a:lnTo>
                    <a:lnTo>
                      <a:pt x="995" y="290"/>
                    </a:lnTo>
                    <a:lnTo>
                      <a:pt x="1005" y="293"/>
                    </a:lnTo>
                    <a:lnTo>
                      <a:pt x="1015" y="295"/>
                    </a:lnTo>
                    <a:lnTo>
                      <a:pt x="1024" y="300"/>
                    </a:lnTo>
                    <a:lnTo>
                      <a:pt x="1034" y="303"/>
                    </a:lnTo>
                    <a:lnTo>
                      <a:pt x="1045" y="306"/>
                    </a:lnTo>
                    <a:lnTo>
                      <a:pt x="1056" y="308"/>
                    </a:lnTo>
                    <a:lnTo>
                      <a:pt x="1070" y="309"/>
                    </a:lnTo>
                    <a:lnTo>
                      <a:pt x="1068" y="297"/>
                    </a:lnTo>
                    <a:lnTo>
                      <a:pt x="1063" y="286"/>
                    </a:lnTo>
                    <a:lnTo>
                      <a:pt x="1060" y="276"/>
                    </a:lnTo>
                    <a:lnTo>
                      <a:pt x="1056" y="268"/>
                    </a:lnTo>
                    <a:lnTo>
                      <a:pt x="1047" y="254"/>
                    </a:lnTo>
                    <a:lnTo>
                      <a:pt x="1038" y="241"/>
                    </a:lnTo>
                    <a:lnTo>
                      <a:pt x="1034" y="233"/>
                    </a:lnTo>
                    <a:lnTo>
                      <a:pt x="1030" y="226"/>
                    </a:lnTo>
                    <a:lnTo>
                      <a:pt x="1026" y="219"/>
                    </a:lnTo>
                    <a:lnTo>
                      <a:pt x="1024" y="211"/>
                    </a:lnTo>
                    <a:lnTo>
                      <a:pt x="1021" y="202"/>
                    </a:lnTo>
                    <a:lnTo>
                      <a:pt x="1018" y="192"/>
                    </a:lnTo>
                    <a:lnTo>
                      <a:pt x="1017" y="179"/>
                    </a:lnTo>
                    <a:lnTo>
                      <a:pt x="1017" y="167"/>
                    </a:lnTo>
                    <a:lnTo>
                      <a:pt x="1014" y="152"/>
                    </a:lnTo>
                    <a:lnTo>
                      <a:pt x="1011" y="14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25" name="Freeform 542"/>
            <p:cNvSpPr>
              <a:spLocks/>
            </p:cNvSpPr>
            <p:nvPr>
              <p:custDataLst>
                <p:tags r:id="rId106"/>
              </p:custDataLst>
            </p:nvPr>
          </p:nvSpPr>
          <p:spPr bwMode="auto">
            <a:xfrm>
              <a:off x="7816003" y="4102545"/>
              <a:ext cx="320158" cy="546781"/>
            </a:xfrm>
            <a:custGeom>
              <a:avLst/>
              <a:gdLst>
                <a:gd name="T0" fmla="*/ 2147483647 w 478"/>
                <a:gd name="T1" fmla="*/ 2147483647 h 875"/>
                <a:gd name="T2" fmla="*/ 2147483647 w 478"/>
                <a:gd name="T3" fmla="*/ 2147483647 h 875"/>
                <a:gd name="T4" fmla="*/ 2147483647 w 478"/>
                <a:gd name="T5" fmla="*/ 2147483647 h 875"/>
                <a:gd name="T6" fmla="*/ 2147483647 w 478"/>
                <a:gd name="T7" fmla="*/ 2147483647 h 875"/>
                <a:gd name="T8" fmla="*/ 2147483647 w 478"/>
                <a:gd name="T9" fmla="*/ 2147483647 h 875"/>
                <a:gd name="T10" fmla="*/ 2147483647 w 478"/>
                <a:gd name="T11" fmla="*/ 2147483647 h 875"/>
                <a:gd name="T12" fmla="*/ 2147483647 w 478"/>
                <a:gd name="T13" fmla="*/ 2147483647 h 875"/>
                <a:gd name="T14" fmla="*/ 2147483647 w 478"/>
                <a:gd name="T15" fmla="*/ 2147483647 h 875"/>
                <a:gd name="T16" fmla="*/ 2147483647 w 478"/>
                <a:gd name="T17" fmla="*/ 2147483647 h 875"/>
                <a:gd name="T18" fmla="*/ 2147483647 w 478"/>
                <a:gd name="T19" fmla="*/ 2147483647 h 875"/>
                <a:gd name="T20" fmla="*/ 2147483647 w 478"/>
                <a:gd name="T21" fmla="*/ 2147483647 h 875"/>
                <a:gd name="T22" fmla="*/ 2147483647 w 478"/>
                <a:gd name="T23" fmla="*/ 2147483647 h 875"/>
                <a:gd name="T24" fmla="*/ 2147483647 w 478"/>
                <a:gd name="T25" fmla="*/ 2147483647 h 875"/>
                <a:gd name="T26" fmla="*/ 2147483647 w 478"/>
                <a:gd name="T27" fmla="*/ 2147483647 h 875"/>
                <a:gd name="T28" fmla="*/ 2147483647 w 478"/>
                <a:gd name="T29" fmla="*/ 2147483647 h 875"/>
                <a:gd name="T30" fmla="*/ 2147483647 w 478"/>
                <a:gd name="T31" fmla="*/ 2147483647 h 875"/>
                <a:gd name="T32" fmla="*/ 2147483647 w 478"/>
                <a:gd name="T33" fmla="*/ 2147483647 h 875"/>
                <a:gd name="T34" fmla="*/ 2147483647 w 478"/>
                <a:gd name="T35" fmla="*/ 2147483647 h 875"/>
                <a:gd name="T36" fmla="*/ 2147483647 w 478"/>
                <a:gd name="T37" fmla="*/ 2147483647 h 875"/>
                <a:gd name="T38" fmla="*/ 2147483647 w 478"/>
                <a:gd name="T39" fmla="*/ 2147483647 h 875"/>
                <a:gd name="T40" fmla="*/ 2147483647 w 478"/>
                <a:gd name="T41" fmla="*/ 2147483647 h 875"/>
                <a:gd name="T42" fmla="*/ 2147483647 w 478"/>
                <a:gd name="T43" fmla="*/ 2147483647 h 875"/>
                <a:gd name="T44" fmla="*/ 2147483647 w 478"/>
                <a:gd name="T45" fmla="*/ 2147483647 h 875"/>
                <a:gd name="T46" fmla="*/ 2147483647 w 478"/>
                <a:gd name="T47" fmla="*/ 2147483647 h 875"/>
                <a:gd name="T48" fmla="*/ 2147483647 w 478"/>
                <a:gd name="T49" fmla="*/ 2147483647 h 875"/>
                <a:gd name="T50" fmla="*/ 2147483647 w 478"/>
                <a:gd name="T51" fmla="*/ 2147483647 h 875"/>
                <a:gd name="T52" fmla="*/ 2147483647 w 478"/>
                <a:gd name="T53" fmla="*/ 2147483647 h 875"/>
                <a:gd name="T54" fmla="*/ 2147483647 w 478"/>
                <a:gd name="T55" fmla="*/ 2147483647 h 875"/>
                <a:gd name="T56" fmla="*/ 2147483647 w 478"/>
                <a:gd name="T57" fmla="*/ 2147483647 h 875"/>
                <a:gd name="T58" fmla="*/ 2147483647 w 478"/>
                <a:gd name="T59" fmla="*/ 2147483647 h 875"/>
                <a:gd name="T60" fmla="*/ 2147483647 w 478"/>
                <a:gd name="T61" fmla="*/ 2147483647 h 875"/>
                <a:gd name="T62" fmla="*/ 2147483647 w 478"/>
                <a:gd name="T63" fmla="*/ 2147483647 h 875"/>
                <a:gd name="T64" fmla="*/ 2147483647 w 478"/>
                <a:gd name="T65" fmla="*/ 2147483647 h 875"/>
                <a:gd name="T66" fmla="*/ 2147483647 w 478"/>
                <a:gd name="T67" fmla="*/ 2147483647 h 875"/>
                <a:gd name="T68" fmla="*/ 2147483647 w 478"/>
                <a:gd name="T69" fmla="*/ 2147483647 h 875"/>
                <a:gd name="T70" fmla="*/ 2147483647 w 478"/>
                <a:gd name="T71" fmla="*/ 2147483647 h 875"/>
                <a:gd name="T72" fmla="*/ 2147483647 w 478"/>
                <a:gd name="T73" fmla="*/ 2147483647 h 875"/>
                <a:gd name="T74" fmla="*/ 2147483647 w 478"/>
                <a:gd name="T75" fmla="*/ 2147483647 h 875"/>
                <a:gd name="T76" fmla="*/ 2147483647 w 478"/>
                <a:gd name="T77" fmla="*/ 2147483647 h 875"/>
                <a:gd name="T78" fmla="*/ 2147483647 w 478"/>
                <a:gd name="T79" fmla="*/ 2147483647 h 875"/>
                <a:gd name="T80" fmla="*/ 2147483647 w 478"/>
                <a:gd name="T81" fmla="*/ 2147483647 h 875"/>
                <a:gd name="T82" fmla="*/ 2147483647 w 478"/>
                <a:gd name="T83" fmla="*/ 2147483647 h 875"/>
                <a:gd name="T84" fmla="*/ 2147483647 w 478"/>
                <a:gd name="T85" fmla="*/ 2147483647 h 875"/>
                <a:gd name="T86" fmla="*/ 2147483647 w 478"/>
                <a:gd name="T87" fmla="*/ 2147483647 h 875"/>
                <a:gd name="T88" fmla="*/ 2147483647 w 478"/>
                <a:gd name="T89" fmla="*/ 2147483647 h 875"/>
                <a:gd name="T90" fmla="*/ 2147483647 w 478"/>
                <a:gd name="T91" fmla="*/ 2147483647 h 875"/>
                <a:gd name="T92" fmla="*/ 2147483647 w 478"/>
                <a:gd name="T93" fmla="*/ 2147483647 h 875"/>
                <a:gd name="T94" fmla="*/ 2147483647 w 478"/>
                <a:gd name="T95" fmla="*/ 2147483647 h 875"/>
                <a:gd name="T96" fmla="*/ 2147483647 w 478"/>
                <a:gd name="T97" fmla="*/ 2147483647 h 875"/>
                <a:gd name="T98" fmla="*/ 2147483647 w 478"/>
                <a:gd name="T99" fmla="*/ 2147483647 h 875"/>
                <a:gd name="T100" fmla="*/ 2147483647 w 478"/>
                <a:gd name="T101" fmla="*/ 2147483647 h 87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478" h="875">
                  <a:moveTo>
                    <a:pt x="299" y="104"/>
                  </a:moveTo>
                  <a:lnTo>
                    <a:pt x="295" y="106"/>
                  </a:lnTo>
                  <a:lnTo>
                    <a:pt x="287" y="109"/>
                  </a:lnTo>
                  <a:lnTo>
                    <a:pt x="277" y="116"/>
                  </a:lnTo>
                  <a:lnTo>
                    <a:pt x="264" y="126"/>
                  </a:lnTo>
                  <a:lnTo>
                    <a:pt x="250" y="138"/>
                  </a:lnTo>
                  <a:lnTo>
                    <a:pt x="233" y="154"/>
                  </a:lnTo>
                  <a:lnTo>
                    <a:pt x="217" y="173"/>
                  </a:lnTo>
                  <a:lnTo>
                    <a:pt x="199" y="197"/>
                  </a:lnTo>
                  <a:lnTo>
                    <a:pt x="197" y="201"/>
                  </a:lnTo>
                  <a:lnTo>
                    <a:pt x="197" y="207"/>
                  </a:lnTo>
                  <a:lnTo>
                    <a:pt x="198" y="213"/>
                  </a:lnTo>
                  <a:lnTo>
                    <a:pt x="199" y="221"/>
                  </a:lnTo>
                  <a:lnTo>
                    <a:pt x="202" y="229"/>
                  </a:lnTo>
                  <a:lnTo>
                    <a:pt x="206" y="239"/>
                  </a:lnTo>
                  <a:lnTo>
                    <a:pt x="210" y="248"/>
                  </a:lnTo>
                  <a:lnTo>
                    <a:pt x="214" y="256"/>
                  </a:lnTo>
                  <a:lnTo>
                    <a:pt x="221" y="265"/>
                  </a:lnTo>
                  <a:lnTo>
                    <a:pt x="226" y="273"/>
                  </a:lnTo>
                  <a:lnTo>
                    <a:pt x="233" y="281"/>
                  </a:lnTo>
                  <a:lnTo>
                    <a:pt x="240" y="288"/>
                  </a:lnTo>
                  <a:lnTo>
                    <a:pt x="246" y="294"/>
                  </a:lnTo>
                  <a:lnTo>
                    <a:pt x="253" y="298"/>
                  </a:lnTo>
                  <a:lnTo>
                    <a:pt x="259" y="301"/>
                  </a:lnTo>
                  <a:lnTo>
                    <a:pt x="266" y="302"/>
                  </a:lnTo>
                  <a:lnTo>
                    <a:pt x="271" y="314"/>
                  </a:lnTo>
                  <a:lnTo>
                    <a:pt x="279" y="329"/>
                  </a:lnTo>
                  <a:lnTo>
                    <a:pt x="286" y="346"/>
                  </a:lnTo>
                  <a:lnTo>
                    <a:pt x="292" y="357"/>
                  </a:lnTo>
                  <a:lnTo>
                    <a:pt x="295" y="361"/>
                  </a:lnTo>
                  <a:lnTo>
                    <a:pt x="298" y="365"/>
                  </a:lnTo>
                  <a:lnTo>
                    <a:pt x="302" y="367"/>
                  </a:lnTo>
                  <a:lnTo>
                    <a:pt x="305" y="369"/>
                  </a:lnTo>
                  <a:lnTo>
                    <a:pt x="313" y="372"/>
                  </a:lnTo>
                  <a:lnTo>
                    <a:pt x="319" y="376"/>
                  </a:lnTo>
                  <a:lnTo>
                    <a:pt x="438" y="499"/>
                  </a:lnTo>
                  <a:lnTo>
                    <a:pt x="453" y="535"/>
                  </a:lnTo>
                  <a:lnTo>
                    <a:pt x="466" y="571"/>
                  </a:lnTo>
                  <a:lnTo>
                    <a:pt x="471" y="589"/>
                  </a:lnTo>
                  <a:lnTo>
                    <a:pt x="475" y="607"/>
                  </a:lnTo>
                  <a:lnTo>
                    <a:pt x="477" y="627"/>
                  </a:lnTo>
                  <a:lnTo>
                    <a:pt x="478" y="647"/>
                  </a:lnTo>
                  <a:lnTo>
                    <a:pt x="477" y="666"/>
                  </a:lnTo>
                  <a:lnTo>
                    <a:pt x="476" y="680"/>
                  </a:lnTo>
                  <a:lnTo>
                    <a:pt x="476" y="687"/>
                  </a:lnTo>
                  <a:lnTo>
                    <a:pt x="476" y="693"/>
                  </a:lnTo>
                  <a:lnTo>
                    <a:pt x="476" y="700"/>
                  </a:lnTo>
                  <a:lnTo>
                    <a:pt x="478" y="708"/>
                  </a:lnTo>
                  <a:lnTo>
                    <a:pt x="467" y="711"/>
                  </a:lnTo>
                  <a:lnTo>
                    <a:pt x="457" y="714"/>
                  </a:lnTo>
                  <a:lnTo>
                    <a:pt x="447" y="718"/>
                  </a:lnTo>
                  <a:lnTo>
                    <a:pt x="437" y="722"/>
                  </a:lnTo>
                  <a:lnTo>
                    <a:pt x="428" y="727"/>
                  </a:lnTo>
                  <a:lnTo>
                    <a:pt x="420" y="733"/>
                  </a:lnTo>
                  <a:lnTo>
                    <a:pt x="412" y="739"/>
                  </a:lnTo>
                  <a:lnTo>
                    <a:pt x="404" y="744"/>
                  </a:lnTo>
                  <a:lnTo>
                    <a:pt x="391" y="756"/>
                  </a:lnTo>
                  <a:lnTo>
                    <a:pt x="380" y="767"/>
                  </a:lnTo>
                  <a:lnTo>
                    <a:pt x="371" y="778"/>
                  </a:lnTo>
                  <a:lnTo>
                    <a:pt x="365" y="789"/>
                  </a:lnTo>
                  <a:lnTo>
                    <a:pt x="360" y="786"/>
                  </a:lnTo>
                  <a:lnTo>
                    <a:pt x="354" y="785"/>
                  </a:lnTo>
                  <a:lnTo>
                    <a:pt x="348" y="785"/>
                  </a:lnTo>
                  <a:lnTo>
                    <a:pt x="342" y="786"/>
                  </a:lnTo>
                  <a:lnTo>
                    <a:pt x="330" y="788"/>
                  </a:lnTo>
                  <a:lnTo>
                    <a:pt x="319" y="789"/>
                  </a:lnTo>
                  <a:lnTo>
                    <a:pt x="318" y="793"/>
                  </a:lnTo>
                  <a:lnTo>
                    <a:pt x="316" y="798"/>
                  </a:lnTo>
                  <a:lnTo>
                    <a:pt x="313" y="804"/>
                  </a:lnTo>
                  <a:lnTo>
                    <a:pt x="310" y="810"/>
                  </a:lnTo>
                  <a:lnTo>
                    <a:pt x="300" y="824"/>
                  </a:lnTo>
                  <a:lnTo>
                    <a:pt x="289" y="838"/>
                  </a:lnTo>
                  <a:lnTo>
                    <a:pt x="276" y="853"/>
                  </a:lnTo>
                  <a:lnTo>
                    <a:pt x="263" y="864"/>
                  </a:lnTo>
                  <a:lnTo>
                    <a:pt x="256" y="868"/>
                  </a:lnTo>
                  <a:lnTo>
                    <a:pt x="250" y="872"/>
                  </a:lnTo>
                  <a:lnTo>
                    <a:pt x="244" y="874"/>
                  </a:lnTo>
                  <a:lnTo>
                    <a:pt x="239" y="875"/>
                  </a:lnTo>
                  <a:lnTo>
                    <a:pt x="236" y="874"/>
                  </a:lnTo>
                  <a:lnTo>
                    <a:pt x="234" y="872"/>
                  </a:lnTo>
                  <a:lnTo>
                    <a:pt x="232" y="868"/>
                  </a:lnTo>
                  <a:lnTo>
                    <a:pt x="230" y="864"/>
                  </a:lnTo>
                  <a:lnTo>
                    <a:pt x="226" y="854"/>
                  </a:lnTo>
                  <a:lnTo>
                    <a:pt x="225" y="844"/>
                  </a:lnTo>
                  <a:lnTo>
                    <a:pt x="226" y="830"/>
                  </a:lnTo>
                  <a:lnTo>
                    <a:pt x="229" y="816"/>
                  </a:lnTo>
                  <a:lnTo>
                    <a:pt x="231" y="800"/>
                  </a:lnTo>
                  <a:lnTo>
                    <a:pt x="232" y="782"/>
                  </a:lnTo>
                  <a:lnTo>
                    <a:pt x="244" y="779"/>
                  </a:lnTo>
                  <a:lnTo>
                    <a:pt x="253" y="775"/>
                  </a:lnTo>
                  <a:lnTo>
                    <a:pt x="262" y="770"/>
                  </a:lnTo>
                  <a:lnTo>
                    <a:pt x="269" y="765"/>
                  </a:lnTo>
                  <a:lnTo>
                    <a:pt x="277" y="760"/>
                  </a:lnTo>
                  <a:lnTo>
                    <a:pt x="285" y="756"/>
                  </a:lnTo>
                  <a:lnTo>
                    <a:pt x="289" y="754"/>
                  </a:lnTo>
                  <a:lnTo>
                    <a:pt x="295" y="753"/>
                  </a:lnTo>
                  <a:lnTo>
                    <a:pt x="300" y="752"/>
                  </a:lnTo>
                  <a:lnTo>
                    <a:pt x="305" y="752"/>
                  </a:lnTo>
                  <a:lnTo>
                    <a:pt x="305" y="743"/>
                  </a:lnTo>
                  <a:lnTo>
                    <a:pt x="308" y="733"/>
                  </a:lnTo>
                  <a:lnTo>
                    <a:pt x="311" y="723"/>
                  </a:lnTo>
                  <a:lnTo>
                    <a:pt x="314" y="714"/>
                  </a:lnTo>
                  <a:lnTo>
                    <a:pt x="319" y="705"/>
                  </a:lnTo>
                  <a:lnTo>
                    <a:pt x="324" y="695"/>
                  </a:lnTo>
                  <a:lnTo>
                    <a:pt x="330" y="686"/>
                  </a:lnTo>
                  <a:lnTo>
                    <a:pt x="336" y="677"/>
                  </a:lnTo>
                  <a:lnTo>
                    <a:pt x="349" y="659"/>
                  </a:lnTo>
                  <a:lnTo>
                    <a:pt x="365" y="643"/>
                  </a:lnTo>
                  <a:lnTo>
                    <a:pt x="378" y="629"/>
                  </a:lnTo>
                  <a:lnTo>
                    <a:pt x="392" y="616"/>
                  </a:lnTo>
                  <a:lnTo>
                    <a:pt x="371" y="536"/>
                  </a:lnTo>
                  <a:lnTo>
                    <a:pt x="371" y="514"/>
                  </a:lnTo>
                  <a:lnTo>
                    <a:pt x="368" y="493"/>
                  </a:lnTo>
                  <a:lnTo>
                    <a:pt x="364" y="475"/>
                  </a:lnTo>
                  <a:lnTo>
                    <a:pt x="357" y="458"/>
                  </a:lnTo>
                  <a:lnTo>
                    <a:pt x="349" y="442"/>
                  </a:lnTo>
                  <a:lnTo>
                    <a:pt x="341" y="427"/>
                  </a:lnTo>
                  <a:lnTo>
                    <a:pt x="331" y="414"/>
                  </a:lnTo>
                  <a:lnTo>
                    <a:pt x="321" y="402"/>
                  </a:lnTo>
                  <a:lnTo>
                    <a:pt x="297" y="377"/>
                  </a:lnTo>
                  <a:lnTo>
                    <a:pt x="271" y="355"/>
                  </a:lnTo>
                  <a:lnTo>
                    <a:pt x="245" y="332"/>
                  </a:lnTo>
                  <a:lnTo>
                    <a:pt x="219" y="308"/>
                  </a:lnTo>
                  <a:lnTo>
                    <a:pt x="199" y="292"/>
                  </a:lnTo>
                  <a:lnTo>
                    <a:pt x="179" y="273"/>
                  </a:lnTo>
                  <a:lnTo>
                    <a:pt x="161" y="255"/>
                  </a:lnTo>
                  <a:lnTo>
                    <a:pt x="142" y="237"/>
                  </a:lnTo>
                  <a:lnTo>
                    <a:pt x="124" y="217"/>
                  </a:lnTo>
                  <a:lnTo>
                    <a:pt x="108" y="198"/>
                  </a:lnTo>
                  <a:lnTo>
                    <a:pt x="92" y="179"/>
                  </a:lnTo>
                  <a:lnTo>
                    <a:pt x="79" y="160"/>
                  </a:lnTo>
                  <a:lnTo>
                    <a:pt x="72" y="146"/>
                  </a:lnTo>
                  <a:lnTo>
                    <a:pt x="63" y="133"/>
                  </a:lnTo>
                  <a:lnTo>
                    <a:pt x="53" y="118"/>
                  </a:lnTo>
                  <a:lnTo>
                    <a:pt x="42" y="104"/>
                  </a:lnTo>
                  <a:lnTo>
                    <a:pt x="21" y="77"/>
                  </a:lnTo>
                  <a:lnTo>
                    <a:pt x="0" y="49"/>
                  </a:lnTo>
                  <a:lnTo>
                    <a:pt x="46" y="41"/>
                  </a:lnTo>
                  <a:lnTo>
                    <a:pt x="91" y="32"/>
                  </a:lnTo>
                  <a:lnTo>
                    <a:pt x="111" y="26"/>
                  </a:lnTo>
                  <a:lnTo>
                    <a:pt x="129" y="19"/>
                  </a:lnTo>
                  <a:lnTo>
                    <a:pt x="136" y="15"/>
                  </a:lnTo>
                  <a:lnTo>
                    <a:pt x="143" y="11"/>
                  </a:lnTo>
                  <a:lnTo>
                    <a:pt x="148" y="5"/>
                  </a:lnTo>
                  <a:lnTo>
                    <a:pt x="153" y="0"/>
                  </a:lnTo>
                  <a:lnTo>
                    <a:pt x="163" y="9"/>
                  </a:lnTo>
                  <a:lnTo>
                    <a:pt x="175" y="16"/>
                  </a:lnTo>
                  <a:lnTo>
                    <a:pt x="186" y="21"/>
                  </a:lnTo>
                  <a:lnTo>
                    <a:pt x="198" y="26"/>
                  </a:lnTo>
                  <a:lnTo>
                    <a:pt x="221" y="35"/>
                  </a:lnTo>
                  <a:lnTo>
                    <a:pt x="239" y="43"/>
                  </a:lnTo>
                  <a:lnTo>
                    <a:pt x="256" y="55"/>
                  </a:lnTo>
                  <a:lnTo>
                    <a:pt x="269" y="67"/>
                  </a:lnTo>
                  <a:lnTo>
                    <a:pt x="282" y="82"/>
                  </a:lnTo>
                  <a:lnTo>
                    <a:pt x="299" y="104"/>
                  </a:lnTo>
                </a:path>
              </a:pathLst>
            </a:custGeom>
            <a:solidFill>
              <a:schemeClr val="accent1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6" name="Freeform 544"/>
            <p:cNvSpPr>
              <a:spLocks/>
            </p:cNvSpPr>
            <p:nvPr>
              <p:custDataLst>
                <p:tags r:id="rId107"/>
              </p:custDataLst>
            </p:nvPr>
          </p:nvSpPr>
          <p:spPr bwMode="auto">
            <a:xfrm>
              <a:off x="5936595" y="4036327"/>
              <a:ext cx="268836" cy="323527"/>
            </a:xfrm>
            <a:custGeom>
              <a:avLst/>
              <a:gdLst>
                <a:gd name="T0" fmla="*/ 2147483647 w 399"/>
                <a:gd name="T1" fmla="*/ 2147483647 h 518"/>
                <a:gd name="T2" fmla="*/ 2147483647 w 399"/>
                <a:gd name="T3" fmla="*/ 2147483647 h 518"/>
                <a:gd name="T4" fmla="*/ 2147483647 w 399"/>
                <a:gd name="T5" fmla="*/ 2147483647 h 518"/>
                <a:gd name="T6" fmla="*/ 2147483647 w 399"/>
                <a:gd name="T7" fmla="*/ 2147483647 h 518"/>
                <a:gd name="T8" fmla="*/ 2147483647 w 399"/>
                <a:gd name="T9" fmla="*/ 2147483647 h 518"/>
                <a:gd name="T10" fmla="*/ 2147483647 w 399"/>
                <a:gd name="T11" fmla="*/ 2147483647 h 518"/>
                <a:gd name="T12" fmla="*/ 2147483647 w 399"/>
                <a:gd name="T13" fmla="*/ 2147483647 h 518"/>
                <a:gd name="T14" fmla="*/ 2147483647 w 399"/>
                <a:gd name="T15" fmla="*/ 2147483647 h 518"/>
                <a:gd name="T16" fmla="*/ 2147483647 w 399"/>
                <a:gd name="T17" fmla="*/ 2147483647 h 518"/>
                <a:gd name="T18" fmla="*/ 2147483647 w 399"/>
                <a:gd name="T19" fmla="*/ 2147483647 h 518"/>
                <a:gd name="T20" fmla="*/ 2147483647 w 399"/>
                <a:gd name="T21" fmla="*/ 2147483647 h 518"/>
                <a:gd name="T22" fmla="*/ 2147483647 w 399"/>
                <a:gd name="T23" fmla="*/ 2147483647 h 518"/>
                <a:gd name="T24" fmla="*/ 2147483647 w 399"/>
                <a:gd name="T25" fmla="*/ 2147483647 h 518"/>
                <a:gd name="T26" fmla="*/ 2147483647 w 399"/>
                <a:gd name="T27" fmla="*/ 2147483647 h 518"/>
                <a:gd name="T28" fmla="*/ 2147483647 w 399"/>
                <a:gd name="T29" fmla="*/ 2147483647 h 518"/>
                <a:gd name="T30" fmla="*/ 2147483647 w 399"/>
                <a:gd name="T31" fmla="*/ 2147483647 h 518"/>
                <a:gd name="T32" fmla="*/ 2147483647 w 399"/>
                <a:gd name="T33" fmla="*/ 2147483647 h 518"/>
                <a:gd name="T34" fmla="*/ 2147483647 w 399"/>
                <a:gd name="T35" fmla="*/ 2147483647 h 518"/>
                <a:gd name="T36" fmla="*/ 2147483647 w 399"/>
                <a:gd name="T37" fmla="*/ 2147483647 h 518"/>
                <a:gd name="T38" fmla="*/ 2147483647 w 399"/>
                <a:gd name="T39" fmla="*/ 2147483647 h 518"/>
                <a:gd name="T40" fmla="*/ 2147483647 w 399"/>
                <a:gd name="T41" fmla="*/ 2147483647 h 518"/>
                <a:gd name="T42" fmla="*/ 2147483647 w 399"/>
                <a:gd name="T43" fmla="*/ 2147483647 h 518"/>
                <a:gd name="T44" fmla="*/ 2147483647 w 399"/>
                <a:gd name="T45" fmla="*/ 2147483647 h 518"/>
                <a:gd name="T46" fmla="*/ 2147483647 w 399"/>
                <a:gd name="T47" fmla="*/ 2147483647 h 518"/>
                <a:gd name="T48" fmla="*/ 2147483647 w 399"/>
                <a:gd name="T49" fmla="*/ 2147483647 h 518"/>
                <a:gd name="T50" fmla="*/ 2147483647 w 399"/>
                <a:gd name="T51" fmla="*/ 2147483647 h 518"/>
                <a:gd name="T52" fmla="*/ 2147483647 w 399"/>
                <a:gd name="T53" fmla="*/ 2147483647 h 518"/>
                <a:gd name="T54" fmla="*/ 2147483647 w 399"/>
                <a:gd name="T55" fmla="*/ 2147483647 h 518"/>
                <a:gd name="T56" fmla="*/ 2147483647 w 399"/>
                <a:gd name="T57" fmla="*/ 2147483647 h 518"/>
                <a:gd name="T58" fmla="*/ 2147483647 w 399"/>
                <a:gd name="T59" fmla="*/ 2147483647 h 518"/>
                <a:gd name="T60" fmla="*/ 2147483647 w 399"/>
                <a:gd name="T61" fmla="*/ 2147483647 h 518"/>
                <a:gd name="T62" fmla="*/ 2147483647 w 399"/>
                <a:gd name="T63" fmla="*/ 2147483647 h 518"/>
                <a:gd name="T64" fmla="*/ 2147483647 w 399"/>
                <a:gd name="T65" fmla="*/ 2147483647 h 518"/>
                <a:gd name="T66" fmla="*/ 2147483647 w 399"/>
                <a:gd name="T67" fmla="*/ 2147483647 h 518"/>
                <a:gd name="T68" fmla="*/ 2147483647 w 399"/>
                <a:gd name="T69" fmla="*/ 2147483647 h 518"/>
                <a:gd name="T70" fmla="*/ 2147483647 w 399"/>
                <a:gd name="T71" fmla="*/ 2147483647 h 518"/>
                <a:gd name="T72" fmla="*/ 2147483647 w 399"/>
                <a:gd name="T73" fmla="*/ 2147483647 h 518"/>
                <a:gd name="T74" fmla="*/ 2147483647 w 399"/>
                <a:gd name="T75" fmla="*/ 2147483647 h 518"/>
                <a:gd name="T76" fmla="*/ 2147483647 w 399"/>
                <a:gd name="T77" fmla="*/ 2147483647 h 518"/>
                <a:gd name="T78" fmla="*/ 2147483647 w 399"/>
                <a:gd name="T79" fmla="*/ 2147483647 h 518"/>
                <a:gd name="T80" fmla="*/ 2147483647 w 399"/>
                <a:gd name="T81" fmla="*/ 2147483647 h 518"/>
                <a:gd name="T82" fmla="*/ 2147483647 w 399"/>
                <a:gd name="T83" fmla="*/ 2147483647 h 518"/>
                <a:gd name="T84" fmla="*/ 2147483647 w 399"/>
                <a:gd name="T85" fmla="*/ 2147483647 h 518"/>
                <a:gd name="T86" fmla="*/ 0 w 399"/>
                <a:gd name="T87" fmla="*/ 2147483647 h 518"/>
                <a:gd name="T88" fmla="*/ 2147483647 w 399"/>
                <a:gd name="T89" fmla="*/ 2147483647 h 518"/>
                <a:gd name="T90" fmla="*/ 2147483647 w 399"/>
                <a:gd name="T91" fmla="*/ 0 h 51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399" h="518">
                  <a:moveTo>
                    <a:pt x="200" y="0"/>
                  </a:moveTo>
                  <a:lnTo>
                    <a:pt x="200" y="8"/>
                  </a:lnTo>
                  <a:lnTo>
                    <a:pt x="201" y="15"/>
                  </a:lnTo>
                  <a:lnTo>
                    <a:pt x="202" y="22"/>
                  </a:lnTo>
                  <a:lnTo>
                    <a:pt x="205" y="29"/>
                  </a:lnTo>
                  <a:lnTo>
                    <a:pt x="208" y="36"/>
                  </a:lnTo>
                  <a:lnTo>
                    <a:pt x="211" y="42"/>
                  </a:lnTo>
                  <a:lnTo>
                    <a:pt x="214" y="49"/>
                  </a:lnTo>
                  <a:lnTo>
                    <a:pt x="219" y="56"/>
                  </a:lnTo>
                  <a:lnTo>
                    <a:pt x="224" y="63"/>
                  </a:lnTo>
                  <a:lnTo>
                    <a:pt x="230" y="69"/>
                  </a:lnTo>
                  <a:lnTo>
                    <a:pt x="235" y="75"/>
                  </a:lnTo>
                  <a:lnTo>
                    <a:pt x="242" y="81"/>
                  </a:lnTo>
                  <a:lnTo>
                    <a:pt x="249" y="86"/>
                  </a:lnTo>
                  <a:lnTo>
                    <a:pt x="256" y="91"/>
                  </a:lnTo>
                  <a:lnTo>
                    <a:pt x="264" y="95"/>
                  </a:lnTo>
                  <a:lnTo>
                    <a:pt x="273" y="98"/>
                  </a:lnTo>
                  <a:lnTo>
                    <a:pt x="316" y="106"/>
                  </a:lnTo>
                  <a:lnTo>
                    <a:pt x="356" y="116"/>
                  </a:lnTo>
                  <a:lnTo>
                    <a:pt x="365" y="119"/>
                  </a:lnTo>
                  <a:lnTo>
                    <a:pt x="374" y="123"/>
                  </a:lnTo>
                  <a:lnTo>
                    <a:pt x="380" y="127"/>
                  </a:lnTo>
                  <a:lnTo>
                    <a:pt x="387" y="132"/>
                  </a:lnTo>
                  <a:lnTo>
                    <a:pt x="392" y="137"/>
                  </a:lnTo>
                  <a:lnTo>
                    <a:pt x="396" y="144"/>
                  </a:lnTo>
                  <a:lnTo>
                    <a:pt x="398" y="151"/>
                  </a:lnTo>
                  <a:lnTo>
                    <a:pt x="399" y="160"/>
                  </a:lnTo>
                  <a:lnTo>
                    <a:pt x="398" y="174"/>
                  </a:lnTo>
                  <a:lnTo>
                    <a:pt x="396" y="187"/>
                  </a:lnTo>
                  <a:lnTo>
                    <a:pt x="390" y="200"/>
                  </a:lnTo>
                  <a:lnTo>
                    <a:pt x="385" y="213"/>
                  </a:lnTo>
                  <a:lnTo>
                    <a:pt x="369" y="239"/>
                  </a:lnTo>
                  <a:lnTo>
                    <a:pt x="353" y="263"/>
                  </a:lnTo>
                  <a:lnTo>
                    <a:pt x="344" y="276"/>
                  </a:lnTo>
                  <a:lnTo>
                    <a:pt x="335" y="290"/>
                  </a:lnTo>
                  <a:lnTo>
                    <a:pt x="328" y="303"/>
                  </a:lnTo>
                  <a:lnTo>
                    <a:pt x="321" y="316"/>
                  </a:lnTo>
                  <a:lnTo>
                    <a:pt x="314" y="330"/>
                  </a:lnTo>
                  <a:lnTo>
                    <a:pt x="310" y="345"/>
                  </a:lnTo>
                  <a:lnTo>
                    <a:pt x="307" y="360"/>
                  </a:lnTo>
                  <a:lnTo>
                    <a:pt x="306" y="376"/>
                  </a:lnTo>
                  <a:lnTo>
                    <a:pt x="297" y="377"/>
                  </a:lnTo>
                  <a:lnTo>
                    <a:pt x="284" y="381"/>
                  </a:lnTo>
                  <a:lnTo>
                    <a:pt x="268" y="387"/>
                  </a:lnTo>
                  <a:lnTo>
                    <a:pt x="254" y="395"/>
                  </a:lnTo>
                  <a:lnTo>
                    <a:pt x="246" y="399"/>
                  </a:lnTo>
                  <a:lnTo>
                    <a:pt x="241" y="403"/>
                  </a:lnTo>
                  <a:lnTo>
                    <a:pt x="235" y="408"/>
                  </a:lnTo>
                  <a:lnTo>
                    <a:pt x="231" y="413"/>
                  </a:lnTo>
                  <a:lnTo>
                    <a:pt x="227" y="417"/>
                  </a:lnTo>
                  <a:lnTo>
                    <a:pt x="225" y="422"/>
                  </a:lnTo>
                  <a:lnTo>
                    <a:pt x="224" y="427"/>
                  </a:lnTo>
                  <a:lnTo>
                    <a:pt x="227" y="431"/>
                  </a:lnTo>
                  <a:lnTo>
                    <a:pt x="213" y="438"/>
                  </a:lnTo>
                  <a:lnTo>
                    <a:pt x="197" y="446"/>
                  </a:lnTo>
                  <a:lnTo>
                    <a:pt x="188" y="450"/>
                  </a:lnTo>
                  <a:lnTo>
                    <a:pt x="179" y="454"/>
                  </a:lnTo>
                  <a:lnTo>
                    <a:pt x="173" y="456"/>
                  </a:lnTo>
                  <a:lnTo>
                    <a:pt x="166" y="456"/>
                  </a:lnTo>
                  <a:lnTo>
                    <a:pt x="166" y="467"/>
                  </a:lnTo>
                  <a:lnTo>
                    <a:pt x="163" y="475"/>
                  </a:lnTo>
                  <a:lnTo>
                    <a:pt x="158" y="481"/>
                  </a:lnTo>
                  <a:lnTo>
                    <a:pt x="153" y="486"/>
                  </a:lnTo>
                  <a:lnTo>
                    <a:pt x="146" y="490"/>
                  </a:lnTo>
                  <a:lnTo>
                    <a:pt x="139" y="493"/>
                  </a:lnTo>
                  <a:lnTo>
                    <a:pt x="131" y="494"/>
                  </a:lnTo>
                  <a:lnTo>
                    <a:pt x="122" y="496"/>
                  </a:lnTo>
                  <a:lnTo>
                    <a:pt x="102" y="498"/>
                  </a:lnTo>
                  <a:lnTo>
                    <a:pt x="83" y="501"/>
                  </a:lnTo>
                  <a:lnTo>
                    <a:pt x="73" y="504"/>
                  </a:lnTo>
                  <a:lnTo>
                    <a:pt x="64" y="507"/>
                  </a:lnTo>
                  <a:lnTo>
                    <a:pt x="55" y="512"/>
                  </a:lnTo>
                  <a:lnTo>
                    <a:pt x="46" y="518"/>
                  </a:lnTo>
                  <a:lnTo>
                    <a:pt x="46" y="514"/>
                  </a:lnTo>
                  <a:lnTo>
                    <a:pt x="45" y="510"/>
                  </a:lnTo>
                  <a:lnTo>
                    <a:pt x="43" y="506"/>
                  </a:lnTo>
                  <a:lnTo>
                    <a:pt x="40" y="501"/>
                  </a:lnTo>
                  <a:lnTo>
                    <a:pt x="38" y="497"/>
                  </a:lnTo>
                  <a:lnTo>
                    <a:pt x="36" y="492"/>
                  </a:lnTo>
                  <a:lnTo>
                    <a:pt x="34" y="487"/>
                  </a:lnTo>
                  <a:lnTo>
                    <a:pt x="33" y="481"/>
                  </a:lnTo>
                  <a:lnTo>
                    <a:pt x="33" y="468"/>
                  </a:lnTo>
                  <a:lnTo>
                    <a:pt x="31" y="456"/>
                  </a:lnTo>
                  <a:lnTo>
                    <a:pt x="29" y="445"/>
                  </a:lnTo>
                  <a:lnTo>
                    <a:pt x="26" y="436"/>
                  </a:lnTo>
                  <a:lnTo>
                    <a:pt x="17" y="418"/>
                  </a:lnTo>
                  <a:lnTo>
                    <a:pt x="7" y="401"/>
                  </a:lnTo>
                  <a:lnTo>
                    <a:pt x="0" y="358"/>
                  </a:lnTo>
                  <a:lnTo>
                    <a:pt x="113" y="332"/>
                  </a:lnTo>
                  <a:lnTo>
                    <a:pt x="194" y="185"/>
                  </a:lnTo>
                  <a:lnTo>
                    <a:pt x="166" y="136"/>
                  </a:lnTo>
                  <a:lnTo>
                    <a:pt x="20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" name="Freeform 545"/>
            <p:cNvSpPr>
              <a:spLocks/>
            </p:cNvSpPr>
            <p:nvPr>
              <p:custDataLst>
                <p:tags r:id="rId108"/>
              </p:custDataLst>
            </p:nvPr>
          </p:nvSpPr>
          <p:spPr bwMode="auto">
            <a:xfrm>
              <a:off x="3976536" y="4100654"/>
              <a:ext cx="579220" cy="459749"/>
            </a:xfrm>
            <a:custGeom>
              <a:avLst/>
              <a:gdLst>
                <a:gd name="T0" fmla="*/ 2147483647 w 866"/>
                <a:gd name="T1" fmla="*/ 2147483647 h 740"/>
                <a:gd name="T2" fmla="*/ 2147483647 w 866"/>
                <a:gd name="T3" fmla="*/ 2147483647 h 740"/>
                <a:gd name="T4" fmla="*/ 2147483647 w 866"/>
                <a:gd name="T5" fmla="*/ 2147483647 h 740"/>
                <a:gd name="T6" fmla="*/ 2147483647 w 866"/>
                <a:gd name="T7" fmla="*/ 2147483647 h 740"/>
                <a:gd name="T8" fmla="*/ 2147483647 w 866"/>
                <a:gd name="T9" fmla="*/ 2147483647 h 740"/>
                <a:gd name="T10" fmla="*/ 2147483647 w 866"/>
                <a:gd name="T11" fmla="*/ 2147483647 h 740"/>
                <a:gd name="T12" fmla="*/ 2147483647 w 866"/>
                <a:gd name="T13" fmla="*/ 2147483647 h 740"/>
                <a:gd name="T14" fmla="*/ 2147483647 w 866"/>
                <a:gd name="T15" fmla="*/ 2147483647 h 740"/>
                <a:gd name="T16" fmla="*/ 2147483647 w 866"/>
                <a:gd name="T17" fmla="*/ 2147483647 h 740"/>
                <a:gd name="T18" fmla="*/ 2147483647 w 866"/>
                <a:gd name="T19" fmla="*/ 2147483647 h 740"/>
                <a:gd name="T20" fmla="*/ 2147483647 w 866"/>
                <a:gd name="T21" fmla="*/ 2147483647 h 740"/>
                <a:gd name="T22" fmla="*/ 2147483647 w 866"/>
                <a:gd name="T23" fmla="*/ 2147483647 h 740"/>
                <a:gd name="T24" fmla="*/ 2147483647 w 866"/>
                <a:gd name="T25" fmla="*/ 2147483647 h 740"/>
                <a:gd name="T26" fmla="*/ 2147483647 w 866"/>
                <a:gd name="T27" fmla="*/ 2147483647 h 740"/>
                <a:gd name="T28" fmla="*/ 2147483647 w 866"/>
                <a:gd name="T29" fmla="*/ 2147483647 h 740"/>
                <a:gd name="T30" fmla="*/ 2147483647 w 866"/>
                <a:gd name="T31" fmla="*/ 2147483647 h 740"/>
                <a:gd name="T32" fmla="*/ 2147483647 w 866"/>
                <a:gd name="T33" fmla="*/ 2147483647 h 740"/>
                <a:gd name="T34" fmla="*/ 2147483647 w 866"/>
                <a:gd name="T35" fmla="*/ 2147483647 h 740"/>
                <a:gd name="T36" fmla="*/ 2147483647 w 866"/>
                <a:gd name="T37" fmla="*/ 2147483647 h 740"/>
                <a:gd name="T38" fmla="*/ 2147483647 w 866"/>
                <a:gd name="T39" fmla="*/ 2147483647 h 740"/>
                <a:gd name="T40" fmla="*/ 2147483647 w 866"/>
                <a:gd name="T41" fmla="*/ 2147483647 h 740"/>
                <a:gd name="T42" fmla="*/ 2147483647 w 866"/>
                <a:gd name="T43" fmla="*/ 2147483647 h 740"/>
                <a:gd name="T44" fmla="*/ 2147483647 w 866"/>
                <a:gd name="T45" fmla="*/ 2147483647 h 740"/>
                <a:gd name="T46" fmla="*/ 2147483647 w 866"/>
                <a:gd name="T47" fmla="*/ 2147483647 h 740"/>
                <a:gd name="T48" fmla="*/ 2147483647 w 866"/>
                <a:gd name="T49" fmla="*/ 2147483647 h 740"/>
                <a:gd name="T50" fmla="*/ 2147483647 w 866"/>
                <a:gd name="T51" fmla="*/ 2147483647 h 740"/>
                <a:gd name="T52" fmla="*/ 2147483647 w 866"/>
                <a:gd name="T53" fmla="*/ 2147483647 h 740"/>
                <a:gd name="T54" fmla="*/ 2147483647 w 866"/>
                <a:gd name="T55" fmla="*/ 2147483647 h 740"/>
                <a:gd name="T56" fmla="*/ 2147483647 w 866"/>
                <a:gd name="T57" fmla="*/ 2147483647 h 740"/>
                <a:gd name="T58" fmla="*/ 2147483647 w 866"/>
                <a:gd name="T59" fmla="*/ 2147483647 h 740"/>
                <a:gd name="T60" fmla="*/ 2147483647 w 866"/>
                <a:gd name="T61" fmla="*/ 2147483647 h 740"/>
                <a:gd name="T62" fmla="*/ 2147483647 w 866"/>
                <a:gd name="T63" fmla="*/ 2147483647 h 740"/>
                <a:gd name="T64" fmla="*/ 2147483647 w 866"/>
                <a:gd name="T65" fmla="*/ 2147483647 h 740"/>
                <a:gd name="T66" fmla="*/ 2147483647 w 866"/>
                <a:gd name="T67" fmla="*/ 2147483647 h 740"/>
                <a:gd name="T68" fmla="*/ 2147483647 w 866"/>
                <a:gd name="T69" fmla="*/ 2147483647 h 740"/>
                <a:gd name="T70" fmla="*/ 2147483647 w 866"/>
                <a:gd name="T71" fmla="*/ 2147483647 h 740"/>
                <a:gd name="T72" fmla="*/ 2147483647 w 866"/>
                <a:gd name="T73" fmla="*/ 2147483647 h 740"/>
                <a:gd name="T74" fmla="*/ 2147483647 w 866"/>
                <a:gd name="T75" fmla="*/ 2147483647 h 740"/>
                <a:gd name="T76" fmla="*/ 2147483647 w 866"/>
                <a:gd name="T77" fmla="*/ 2147483647 h 740"/>
                <a:gd name="T78" fmla="*/ 2147483647 w 866"/>
                <a:gd name="T79" fmla="*/ 2147483647 h 740"/>
                <a:gd name="T80" fmla="*/ 2147483647 w 866"/>
                <a:gd name="T81" fmla="*/ 2147483647 h 740"/>
                <a:gd name="T82" fmla="*/ 2147483647 w 866"/>
                <a:gd name="T83" fmla="*/ 2147483647 h 740"/>
                <a:gd name="T84" fmla="*/ 2147483647 w 866"/>
                <a:gd name="T85" fmla="*/ 2147483647 h 740"/>
                <a:gd name="T86" fmla="*/ 2147483647 w 866"/>
                <a:gd name="T87" fmla="*/ 2147483647 h 740"/>
                <a:gd name="T88" fmla="*/ 2147483647 w 866"/>
                <a:gd name="T89" fmla="*/ 2147483647 h 740"/>
                <a:gd name="T90" fmla="*/ 2147483647 w 866"/>
                <a:gd name="T91" fmla="*/ 2147483647 h 740"/>
                <a:gd name="T92" fmla="*/ 2147483647 w 866"/>
                <a:gd name="T93" fmla="*/ 2147483647 h 740"/>
                <a:gd name="T94" fmla="*/ 2147483647 w 866"/>
                <a:gd name="T95" fmla="*/ 2147483647 h 740"/>
                <a:gd name="T96" fmla="*/ 2147483647 w 866"/>
                <a:gd name="T97" fmla="*/ 2147483647 h 740"/>
                <a:gd name="T98" fmla="*/ 2147483647 w 866"/>
                <a:gd name="T99" fmla="*/ 2147483647 h 740"/>
                <a:gd name="T100" fmla="*/ 2147483647 w 866"/>
                <a:gd name="T101" fmla="*/ 2147483647 h 740"/>
                <a:gd name="T102" fmla="*/ 2147483647 w 866"/>
                <a:gd name="T103" fmla="*/ 2147483647 h 740"/>
                <a:gd name="T104" fmla="*/ 2147483647 w 866"/>
                <a:gd name="T105" fmla="*/ 2147483647 h 74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866" h="740">
                  <a:moveTo>
                    <a:pt x="219" y="283"/>
                  </a:moveTo>
                  <a:lnTo>
                    <a:pt x="223" y="278"/>
                  </a:lnTo>
                  <a:lnTo>
                    <a:pt x="227" y="273"/>
                  </a:lnTo>
                  <a:lnTo>
                    <a:pt x="231" y="270"/>
                  </a:lnTo>
                  <a:lnTo>
                    <a:pt x="234" y="267"/>
                  </a:lnTo>
                  <a:lnTo>
                    <a:pt x="238" y="266"/>
                  </a:lnTo>
                  <a:lnTo>
                    <a:pt x="242" y="264"/>
                  </a:lnTo>
                  <a:lnTo>
                    <a:pt x="245" y="264"/>
                  </a:lnTo>
                  <a:lnTo>
                    <a:pt x="250" y="264"/>
                  </a:lnTo>
                  <a:lnTo>
                    <a:pt x="256" y="265"/>
                  </a:lnTo>
                  <a:lnTo>
                    <a:pt x="264" y="268"/>
                  </a:lnTo>
                  <a:lnTo>
                    <a:pt x="272" y="272"/>
                  </a:lnTo>
                  <a:lnTo>
                    <a:pt x="279" y="277"/>
                  </a:lnTo>
                  <a:lnTo>
                    <a:pt x="645" y="6"/>
                  </a:lnTo>
                  <a:lnTo>
                    <a:pt x="649" y="3"/>
                  </a:lnTo>
                  <a:lnTo>
                    <a:pt x="654" y="1"/>
                  </a:lnTo>
                  <a:lnTo>
                    <a:pt x="658" y="0"/>
                  </a:lnTo>
                  <a:lnTo>
                    <a:pt x="663" y="0"/>
                  </a:lnTo>
                  <a:lnTo>
                    <a:pt x="671" y="2"/>
                  </a:lnTo>
                  <a:lnTo>
                    <a:pt x="679" y="6"/>
                  </a:lnTo>
                  <a:lnTo>
                    <a:pt x="689" y="11"/>
                  </a:lnTo>
                  <a:lnTo>
                    <a:pt x="699" y="17"/>
                  </a:lnTo>
                  <a:lnTo>
                    <a:pt x="704" y="19"/>
                  </a:lnTo>
                  <a:lnTo>
                    <a:pt x="711" y="21"/>
                  </a:lnTo>
                  <a:lnTo>
                    <a:pt x="717" y="23"/>
                  </a:lnTo>
                  <a:lnTo>
                    <a:pt x="724" y="25"/>
                  </a:lnTo>
                  <a:lnTo>
                    <a:pt x="726" y="30"/>
                  </a:lnTo>
                  <a:lnTo>
                    <a:pt x="730" y="35"/>
                  </a:lnTo>
                  <a:lnTo>
                    <a:pt x="736" y="42"/>
                  </a:lnTo>
                  <a:lnTo>
                    <a:pt x="744" y="47"/>
                  </a:lnTo>
                  <a:lnTo>
                    <a:pt x="752" y="53"/>
                  </a:lnTo>
                  <a:lnTo>
                    <a:pt x="760" y="57"/>
                  </a:lnTo>
                  <a:lnTo>
                    <a:pt x="769" y="60"/>
                  </a:lnTo>
                  <a:lnTo>
                    <a:pt x="778" y="61"/>
                  </a:lnTo>
                  <a:lnTo>
                    <a:pt x="784" y="60"/>
                  </a:lnTo>
                  <a:lnTo>
                    <a:pt x="791" y="59"/>
                  </a:lnTo>
                  <a:lnTo>
                    <a:pt x="798" y="57"/>
                  </a:lnTo>
                  <a:lnTo>
                    <a:pt x="804" y="54"/>
                  </a:lnTo>
                  <a:lnTo>
                    <a:pt x="816" y="48"/>
                  </a:lnTo>
                  <a:lnTo>
                    <a:pt x="831" y="43"/>
                  </a:lnTo>
                  <a:lnTo>
                    <a:pt x="824" y="122"/>
                  </a:lnTo>
                  <a:lnTo>
                    <a:pt x="836" y="140"/>
                  </a:lnTo>
                  <a:lnTo>
                    <a:pt x="846" y="154"/>
                  </a:lnTo>
                  <a:lnTo>
                    <a:pt x="854" y="166"/>
                  </a:lnTo>
                  <a:lnTo>
                    <a:pt x="859" y="177"/>
                  </a:lnTo>
                  <a:lnTo>
                    <a:pt x="862" y="188"/>
                  </a:lnTo>
                  <a:lnTo>
                    <a:pt x="865" y="197"/>
                  </a:lnTo>
                  <a:lnTo>
                    <a:pt x="866" y="205"/>
                  </a:lnTo>
                  <a:lnTo>
                    <a:pt x="865" y="211"/>
                  </a:lnTo>
                  <a:lnTo>
                    <a:pt x="857" y="234"/>
                  </a:lnTo>
                  <a:lnTo>
                    <a:pt x="850" y="259"/>
                  </a:lnTo>
                  <a:lnTo>
                    <a:pt x="850" y="301"/>
                  </a:lnTo>
                  <a:lnTo>
                    <a:pt x="850" y="334"/>
                  </a:lnTo>
                  <a:lnTo>
                    <a:pt x="850" y="350"/>
                  </a:lnTo>
                  <a:lnTo>
                    <a:pt x="849" y="364"/>
                  </a:lnTo>
                  <a:lnTo>
                    <a:pt x="848" y="376"/>
                  </a:lnTo>
                  <a:lnTo>
                    <a:pt x="846" y="388"/>
                  </a:lnTo>
                  <a:lnTo>
                    <a:pt x="843" y="399"/>
                  </a:lnTo>
                  <a:lnTo>
                    <a:pt x="839" y="411"/>
                  </a:lnTo>
                  <a:lnTo>
                    <a:pt x="834" y="421"/>
                  </a:lnTo>
                  <a:lnTo>
                    <a:pt x="828" y="432"/>
                  </a:lnTo>
                  <a:lnTo>
                    <a:pt x="821" y="443"/>
                  </a:lnTo>
                  <a:lnTo>
                    <a:pt x="813" y="454"/>
                  </a:lnTo>
                  <a:lnTo>
                    <a:pt x="802" y="467"/>
                  </a:lnTo>
                  <a:lnTo>
                    <a:pt x="791" y="480"/>
                  </a:lnTo>
                  <a:lnTo>
                    <a:pt x="786" y="486"/>
                  </a:lnTo>
                  <a:lnTo>
                    <a:pt x="781" y="493"/>
                  </a:lnTo>
                  <a:lnTo>
                    <a:pt x="777" y="499"/>
                  </a:lnTo>
                  <a:lnTo>
                    <a:pt x="773" y="506"/>
                  </a:lnTo>
                  <a:lnTo>
                    <a:pt x="768" y="522"/>
                  </a:lnTo>
                  <a:lnTo>
                    <a:pt x="764" y="537"/>
                  </a:lnTo>
                  <a:lnTo>
                    <a:pt x="758" y="567"/>
                  </a:lnTo>
                  <a:lnTo>
                    <a:pt x="755" y="593"/>
                  </a:lnTo>
                  <a:lnTo>
                    <a:pt x="731" y="585"/>
                  </a:lnTo>
                  <a:lnTo>
                    <a:pt x="698" y="591"/>
                  </a:lnTo>
                  <a:lnTo>
                    <a:pt x="711" y="629"/>
                  </a:lnTo>
                  <a:lnTo>
                    <a:pt x="719" y="636"/>
                  </a:lnTo>
                  <a:lnTo>
                    <a:pt x="704" y="641"/>
                  </a:lnTo>
                  <a:lnTo>
                    <a:pt x="692" y="645"/>
                  </a:lnTo>
                  <a:lnTo>
                    <a:pt x="680" y="646"/>
                  </a:lnTo>
                  <a:lnTo>
                    <a:pt x="670" y="646"/>
                  </a:lnTo>
                  <a:lnTo>
                    <a:pt x="661" y="644"/>
                  </a:lnTo>
                  <a:lnTo>
                    <a:pt x="653" y="641"/>
                  </a:lnTo>
                  <a:lnTo>
                    <a:pt x="644" y="638"/>
                  </a:lnTo>
                  <a:lnTo>
                    <a:pt x="636" y="634"/>
                  </a:lnTo>
                  <a:lnTo>
                    <a:pt x="629" y="631"/>
                  </a:lnTo>
                  <a:lnTo>
                    <a:pt x="620" y="628"/>
                  </a:lnTo>
                  <a:lnTo>
                    <a:pt x="611" y="625"/>
                  </a:lnTo>
                  <a:lnTo>
                    <a:pt x="601" y="624"/>
                  </a:lnTo>
                  <a:lnTo>
                    <a:pt x="591" y="625"/>
                  </a:lnTo>
                  <a:lnTo>
                    <a:pt x="579" y="628"/>
                  </a:lnTo>
                  <a:lnTo>
                    <a:pt x="566" y="633"/>
                  </a:lnTo>
                  <a:lnTo>
                    <a:pt x="552" y="641"/>
                  </a:lnTo>
                  <a:lnTo>
                    <a:pt x="543" y="646"/>
                  </a:lnTo>
                  <a:lnTo>
                    <a:pt x="536" y="652"/>
                  </a:lnTo>
                  <a:lnTo>
                    <a:pt x="530" y="659"/>
                  </a:lnTo>
                  <a:lnTo>
                    <a:pt x="525" y="666"/>
                  </a:lnTo>
                  <a:lnTo>
                    <a:pt x="520" y="673"/>
                  </a:lnTo>
                  <a:lnTo>
                    <a:pt x="514" y="678"/>
                  </a:lnTo>
                  <a:lnTo>
                    <a:pt x="511" y="680"/>
                  </a:lnTo>
                  <a:lnTo>
                    <a:pt x="508" y="683"/>
                  </a:lnTo>
                  <a:lnTo>
                    <a:pt x="503" y="684"/>
                  </a:lnTo>
                  <a:lnTo>
                    <a:pt x="499" y="684"/>
                  </a:lnTo>
                  <a:lnTo>
                    <a:pt x="491" y="684"/>
                  </a:lnTo>
                  <a:lnTo>
                    <a:pt x="486" y="682"/>
                  </a:lnTo>
                  <a:lnTo>
                    <a:pt x="481" y="679"/>
                  </a:lnTo>
                  <a:lnTo>
                    <a:pt x="477" y="676"/>
                  </a:lnTo>
                  <a:lnTo>
                    <a:pt x="470" y="668"/>
                  </a:lnTo>
                  <a:lnTo>
                    <a:pt x="465" y="659"/>
                  </a:lnTo>
                  <a:lnTo>
                    <a:pt x="458" y="650"/>
                  </a:lnTo>
                  <a:lnTo>
                    <a:pt x="451" y="642"/>
                  </a:lnTo>
                  <a:lnTo>
                    <a:pt x="446" y="639"/>
                  </a:lnTo>
                  <a:lnTo>
                    <a:pt x="441" y="637"/>
                  </a:lnTo>
                  <a:lnTo>
                    <a:pt x="433" y="635"/>
                  </a:lnTo>
                  <a:lnTo>
                    <a:pt x="425" y="635"/>
                  </a:lnTo>
                  <a:lnTo>
                    <a:pt x="421" y="635"/>
                  </a:lnTo>
                  <a:lnTo>
                    <a:pt x="417" y="638"/>
                  </a:lnTo>
                  <a:lnTo>
                    <a:pt x="412" y="640"/>
                  </a:lnTo>
                  <a:lnTo>
                    <a:pt x="409" y="644"/>
                  </a:lnTo>
                  <a:lnTo>
                    <a:pt x="405" y="647"/>
                  </a:lnTo>
                  <a:lnTo>
                    <a:pt x="401" y="650"/>
                  </a:lnTo>
                  <a:lnTo>
                    <a:pt x="397" y="652"/>
                  </a:lnTo>
                  <a:lnTo>
                    <a:pt x="392" y="653"/>
                  </a:lnTo>
                  <a:lnTo>
                    <a:pt x="384" y="652"/>
                  </a:lnTo>
                  <a:lnTo>
                    <a:pt x="376" y="651"/>
                  </a:lnTo>
                  <a:lnTo>
                    <a:pt x="369" y="648"/>
                  </a:lnTo>
                  <a:lnTo>
                    <a:pt x="363" y="645"/>
                  </a:lnTo>
                  <a:lnTo>
                    <a:pt x="350" y="638"/>
                  </a:lnTo>
                  <a:lnTo>
                    <a:pt x="339" y="629"/>
                  </a:lnTo>
                  <a:lnTo>
                    <a:pt x="327" y="619"/>
                  </a:lnTo>
                  <a:lnTo>
                    <a:pt x="312" y="611"/>
                  </a:lnTo>
                  <a:lnTo>
                    <a:pt x="306" y="608"/>
                  </a:lnTo>
                  <a:lnTo>
                    <a:pt x="297" y="606"/>
                  </a:lnTo>
                  <a:lnTo>
                    <a:pt x="289" y="604"/>
                  </a:lnTo>
                  <a:lnTo>
                    <a:pt x="279" y="603"/>
                  </a:lnTo>
                  <a:lnTo>
                    <a:pt x="271" y="604"/>
                  </a:lnTo>
                  <a:lnTo>
                    <a:pt x="262" y="606"/>
                  </a:lnTo>
                  <a:lnTo>
                    <a:pt x="253" y="610"/>
                  </a:lnTo>
                  <a:lnTo>
                    <a:pt x="245" y="615"/>
                  </a:lnTo>
                  <a:lnTo>
                    <a:pt x="237" y="620"/>
                  </a:lnTo>
                  <a:lnTo>
                    <a:pt x="229" y="628"/>
                  </a:lnTo>
                  <a:lnTo>
                    <a:pt x="222" y="636"/>
                  </a:lnTo>
                  <a:lnTo>
                    <a:pt x="216" y="644"/>
                  </a:lnTo>
                  <a:lnTo>
                    <a:pt x="209" y="653"/>
                  </a:lnTo>
                  <a:lnTo>
                    <a:pt x="204" y="662"/>
                  </a:lnTo>
                  <a:lnTo>
                    <a:pt x="198" y="671"/>
                  </a:lnTo>
                  <a:lnTo>
                    <a:pt x="194" y="682"/>
                  </a:lnTo>
                  <a:lnTo>
                    <a:pt x="190" y="692"/>
                  </a:lnTo>
                  <a:lnTo>
                    <a:pt x="188" y="702"/>
                  </a:lnTo>
                  <a:lnTo>
                    <a:pt x="187" y="711"/>
                  </a:lnTo>
                  <a:lnTo>
                    <a:pt x="186" y="720"/>
                  </a:lnTo>
                  <a:lnTo>
                    <a:pt x="178" y="719"/>
                  </a:lnTo>
                  <a:lnTo>
                    <a:pt x="172" y="717"/>
                  </a:lnTo>
                  <a:lnTo>
                    <a:pt x="164" y="712"/>
                  </a:lnTo>
                  <a:lnTo>
                    <a:pt x="156" y="708"/>
                  </a:lnTo>
                  <a:lnTo>
                    <a:pt x="149" y="702"/>
                  </a:lnTo>
                  <a:lnTo>
                    <a:pt x="141" y="697"/>
                  </a:lnTo>
                  <a:lnTo>
                    <a:pt x="134" y="693"/>
                  </a:lnTo>
                  <a:lnTo>
                    <a:pt x="127" y="690"/>
                  </a:lnTo>
                  <a:lnTo>
                    <a:pt x="100" y="740"/>
                  </a:lnTo>
                  <a:lnTo>
                    <a:pt x="73" y="740"/>
                  </a:lnTo>
                  <a:lnTo>
                    <a:pt x="70" y="725"/>
                  </a:lnTo>
                  <a:lnTo>
                    <a:pt x="67" y="712"/>
                  </a:lnTo>
                  <a:lnTo>
                    <a:pt x="66" y="699"/>
                  </a:lnTo>
                  <a:lnTo>
                    <a:pt x="66" y="686"/>
                  </a:lnTo>
                  <a:lnTo>
                    <a:pt x="66" y="672"/>
                  </a:lnTo>
                  <a:lnTo>
                    <a:pt x="66" y="658"/>
                  </a:lnTo>
                  <a:lnTo>
                    <a:pt x="64" y="644"/>
                  </a:lnTo>
                  <a:lnTo>
                    <a:pt x="60" y="629"/>
                  </a:lnTo>
                  <a:lnTo>
                    <a:pt x="58" y="622"/>
                  </a:lnTo>
                  <a:lnTo>
                    <a:pt x="53" y="618"/>
                  </a:lnTo>
                  <a:lnTo>
                    <a:pt x="50" y="613"/>
                  </a:lnTo>
                  <a:lnTo>
                    <a:pt x="46" y="609"/>
                  </a:lnTo>
                  <a:lnTo>
                    <a:pt x="36" y="601"/>
                  </a:lnTo>
                  <a:lnTo>
                    <a:pt x="25" y="592"/>
                  </a:lnTo>
                  <a:lnTo>
                    <a:pt x="20" y="587"/>
                  </a:lnTo>
                  <a:lnTo>
                    <a:pt x="16" y="581"/>
                  </a:lnTo>
                  <a:lnTo>
                    <a:pt x="11" y="575"/>
                  </a:lnTo>
                  <a:lnTo>
                    <a:pt x="8" y="566"/>
                  </a:lnTo>
                  <a:lnTo>
                    <a:pt x="5" y="558"/>
                  </a:lnTo>
                  <a:lnTo>
                    <a:pt x="3" y="548"/>
                  </a:lnTo>
                  <a:lnTo>
                    <a:pt x="0" y="537"/>
                  </a:lnTo>
                  <a:lnTo>
                    <a:pt x="0" y="524"/>
                  </a:lnTo>
                  <a:lnTo>
                    <a:pt x="53" y="530"/>
                  </a:lnTo>
                  <a:lnTo>
                    <a:pt x="59" y="526"/>
                  </a:lnTo>
                  <a:lnTo>
                    <a:pt x="64" y="522"/>
                  </a:lnTo>
                  <a:lnTo>
                    <a:pt x="71" y="520"/>
                  </a:lnTo>
                  <a:lnTo>
                    <a:pt x="76" y="518"/>
                  </a:lnTo>
                  <a:lnTo>
                    <a:pt x="91" y="514"/>
                  </a:lnTo>
                  <a:lnTo>
                    <a:pt x="106" y="512"/>
                  </a:lnTo>
                  <a:lnTo>
                    <a:pt x="121" y="511"/>
                  </a:lnTo>
                  <a:lnTo>
                    <a:pt x="139" y="510"/>
                  </a:lnTo>
                  <a:lnTo>
                    <a:pt x="155" y="508"/>
                  </a:lnTo>
                  <a:lnTo>
                    <a:pt x="173" y="505"/>
                  </a:lnTo>
                  <a:lnTo>
                    <a:pt x="177" y="503"/>
                  </a:lnTo>
                  <a:lnTo>
                    <a:pt x="182" y="500"/>
                  </a:lnTo>
                  <a:lnTo>
                    <a:pt x="185" y="497"/>
                  </a:lnTo>
                  <a:lnTo>
                    <a:pt x="189" y="494"/>
                  </a:lnTo>
                  <a:lnTo>
                    <a:pt x="196" y="485"/>
                  </a:lnTo>
                  <a:lnTo>
                    <a:pt x="201" y="475"/>
                  </a:lnTo>
                  <a:lnTo>
                    <a:pt x="207" y="464"/>
                  </a:lnTo>
                  <a:lnTo>
                    <a:pt x="211" y="451"/>
                  </a:lnTo>
                  <a:lnTo>
                    <a:pt x="216" y="438"/>
                  </a:lnTo>
                  <a:lnTo>
                    <a:pt x="219" y="424"/>
                  </a:lnTo>
                  <a:lnTo>
                    <a:pt x="221" y="410"/>
                  </a:lnTo>
                  <a:lnTo>
                    <a:pt x="223" y="395"/>
                  </a:lnTo>
                  <a:lnTo>
                    <a:pt x="224" y="381"/>
                  </a:lnTo>
                  <a:lnTo>
                    <a:pt x="224" y="367"/>
                  </a:lnTo>
                  <a:lnTo>
                    <a:pt x="224" y="354"/>
                  </a:lnTo>
                  <a:lnTo>
                    <a:pt x="223" y="341"/>
                  </a:lnTo>
                  <a:lnTo>
                    <a:pt x="221" y="330"/>
                  </a:lnTo>
                  <a:lnTo>
                    <a:pt x="219" y="320"/>
                  </a:lnTo>
                  <a:lnTo>
                    <a:pt x="219" y="28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8" name="Freeform 546"/>
            <p:cNvSpPr>
              <a:spLocks/>
            </p:cNvSpPr>
            <p:nvPr>
              <p:custDataLst>
                <p:tags r:id="rId109"/>
              </p:custDataLst>
            </p:nvPr>
          </p:nvSpPr>
          <p:spPr bwMode="auto">
            <a:xfrm>
              <a:off x="3468192" y="3644687"/>
              <a:ext cx="461910" cy="310284"/>
            </a:xfrm>
            <a:custGeom>
              <a:avLst/>
              <a:gdLst>
                <a:gd name="T0" fmla="*/ 2147483647 w 697"/>
                <a:gd name="T1" fmla="*/ 2147483647 h 500"/>
                <a:gd name="T2" fmla="*/ 2147483647 w 697"/>
                <a:gd name="T3" fmla="*/ 2147483647 h 500"/>
                <a:gd name="T4" fmla="*/ 2147483647 w 697"/>
                <a:gd name="T5" fmla="*/ 2147483647 h 500"/>
                <a:gd name="T6" fmla="*/ 2147483647 w 697"/>
                <a:gd name="T7" fmla="*/ 2147483647 h 500"/>
                <a:gd name="T8" fmla="*/ 2147483647 w 697"/>
                <a:gd name="T9" fmla="*/ 2147483647 h 500"/>
                <a:gd name="T10" fmla="*/ 2147483647 w 697"/>
                <a:gd name="T11" fmla="*/ 2147483647 h 500"/>
                <a:gd name="T12" fmla="*/ 2147483647 w 697"/>
                <a:gd name="T13" fmla="*/ 2147483647 h 500"/>
                <a:gd name="T14" fmla="*/ 2147483647 w 697"/>
                <a:gd name="T15" fmla="*/ 2147483647 h 500"/>
                <a:gd name="T16" fmla="*/ 2147483647 w 697"/>
                <a:gd name="T17" fmla="*/ 2147483647 h 500"/>
                <a:gd name="T18" fmla="*/ 2147483647 w 697"/>
                <a:gd name="T19" fmla="*/ 2147483647 h 500"/>
                <a:gd name="T20" fmla="*/ 2147483647 w 697"/>
                <a:gd name="T21" fmla="*/ 2147483647 h 500"/>
                <a:gd name="T22" fmla="*/ 2147483647 w 697"/>
                <a:gd name="T23" fmla="*/ 2147483647 h 500"/>
                <a:gd name="T24" fmla="*/ 2147483647 w 697"/>
                <a:gd name="T25" fmla="*/ 2147483647 h 500"/>
                <a:gd name="T26" fmla="*/ 2147483647 w 697"/>
                <a:gd name="T27" fmla="*/ 2147483647 h 500"/>
                <a:gd name="T28" fmla="*/ 2147483647 w 697"/>
                <a:gd name="T29" fmla="*/ 2147483647 h 500"/>
                <a:gd name="T30" fmla="*/ 2147483647 w 697"/>
                <a:gd name="T31" fmla="*/ 2147483647 h 500"/>
                <a:gd name="T32" fmla="*/ 2147483647 w 697"/>
                <a:gd name="T33" fmla="*/ 2147483647 h 500"/>
                <a:gd name="T34" fmla="*/ 2147483647 w 697"/>
                <a:gd name="T35" fmla="*/ 2147483647 h 500"/>
                <a:gd name="T36" fmla="*/ 2147483647 w 697"/>
                <a:gd name="T37" fmla="*/ 2147483647 h 500"/>
                <a:gd name="T38" fmla="*/ 2147483647 w 697"/>
                <a:gd name="T39" fmla="*/ 2147483647 h 500"/>
                <a:gd name="T40" fmla="*/ 2147483647 w 697"/>
                <a:gd name="T41" fmla="*/ 2147483647 h 500"/>
                <a:gd name="T42" fmla="*/ 2147483647 w 697"/>
                <a:gd name="T43" fmla="*/ 2147483647 h 500"/>
                <a:gd name="T44" fmla="*/ 2147483647 w 697"/>
                <a:gd name="T45" fmla="*/ 2147483647 h 500"/>
                <a:gd name="T46" fmla="*/ 2147483647 w 697"/>
                <a:gd name="T47" fmla="*/ 2147483647 h 500"/>
                <a:gd name="T48" fmla="*/ 2147483647 w 697"/>
                <a:gd name="T49" fmla="*/ 2147483647 h 500"/>
                <a:gd name="T50" fmla="*/ 2147483647 w 697"/>
                <a:gd name="T51" fmla="*/ 2147483647 h 500"/>
                <a:gd name="T52" fmla="*/ 2147483647 w 697"/>
                <a:gd name="T53" fmla="*/ 2147483647 h 500"/>
                <a:gd name="T54" fmla="*/ 2147483647 w 697"/>
                <a:gd name="T55" fmla="*/ 2147483647 h 500"/>
                <a:gd name="T56" fmla="*/ 2147483647 w 697"/>
                <a:gd name="T57" fmla="*/ 2147483647 h 500"/>
                <a:gd name="T58" fmla="*/ 2147483647 w 697"/>
                <a:gd name="T59" fmla="*/ 2147483647 h 500"/>
                <a:gd name="T60" fmla="*/ 2147483647 w 697"/>
                <a:gd name="T61" fmla="*/ 2147483647 h 500"/>
                <a:gd name="T62" fmla="*/ 2147483647 w 697"/>
                <a:gd name="T63" fmla="*/ 2147483647 h 500"/>
                <a:gd name="T64" fmla="*/ 2147483647 w 697"/>
                <a:gd name="T65" fmla="*/ 2147483647 h 500"/>
                <a:gd name="T66" fmla="*/ 2147483647 w 697"/>
                <a:gd name="T67" fmla="*/ 2147483647 h 500"/>
                <a:gd name="T68" fmla="*/ 2147483647 w 697"/>
                <a:gd name="T69" fmla="*/ 2147483647 h 500"/>
                <a:gd name="T70" fmla="*/ 2147483647 w 697"/>
                <a:gd name="T71" fmla="*/ 2147483647 h 500"/>
                <a:gd name="T72" fmla="*/ 2147483647 w 697"/>
                <a:gd name="T73" fmla="*/ 2147483647 h 500"/>
                <a:gd name="T74" fmla="*/ 2147483647 w 697"/>
                <a:gd name="T75" fmla="*/ 2147483647 h 500"/>
                <a:gd name="T76" fmla="*/ 2147483647 w 697"/>
                <a:gd name="T77" fmla="*/ 2147483647 h 500"/>
                <a:gd name="T78" fmla="*/ 2147483647 w 697"/>
                <a:gd name="T79" fmla="*/ 2147483647 h 500"/>
                <a:gd name="T80" fmla="*/ 2147483647 w 697"/>
                <a:gd name="T81" fmla="*/ 2147483647 h 500"/>
                <a:gd name="T82" fmla="*/ 2147483647 w 697"/>
                <a:gd name="T83" fmla="*/ 2147483647 h 500"/>
                <a:gd name="T84" fmla="*/ 2147483647 w 697"/>
                <a:gd name="T85" fmla="*/ 2147483647 h 500"/>
                <a:gd name="T86" fmla="*/ 2147483647 w 697"/>
                <a:gd name="T87" fmla="*/ 2147483647 h 500"/>
                <a:gd name="T88" fmla="*/ 2147483647 w 697"/>
                <a:gd name="T89" fmla="*/ 2147483647 h 500"/>
                <a:gd name="T90" fmla="*/ 2147483647 w 697"/>
                <a:gd name="T91" fmla="*/ 2147483647 h 500"/>
                <a:gd name="T92" fmla="*/ 2147483647 w 697"/>
                <a:gd name="T93" fmla="*/ 2147483647 h 500"/>
                <a:gd name="T94" fmla="*/ 2147483647 w 697"/>
                <a:gd name="T95" fmla="*/ 2147483647 h 500"/>
                <a:gd name="T96" fmla="*/ 2147483647 w 697"/>
                <a:gd name="T97" fmla="*/ 2147483647 h 500"/>
                <a:gd name="T98" fmla="*/ 2147483647 w 697"/>
                <a:gd name="T99" fmla="*/ 2147483647 h 500"/>
                <a:gd name="T100" fmla="*/ 2147483647 w 697"/>
                <a:gd name="T101" fmla="*/ 2147483647 h 500"/>
                <a:gd name="T102" fmla="*/ 2147483647 w 697"/>
                <a:gd name="T103" fmla="*/ 2147483647 h 50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697" h="500">
                  <a:moveTo>
                    <a:pt x="631" y="50"/>
                  </a:moveTo>
                  <a:lnTo>
                    <a:pt x="635" y="51"/>
                  </a:lnTo>
                  <a:lnTo>
                    <a:pt x="648" y="53"/>
                  </a:lnTo>
                  <a:lnTo>
                    <a:pt x="659" y="55"/>
                  </a:lnTo>
                  <a:lnTo>
                    <a:pt x="664" y="56"/>
                  </a:lnTo>
                  <a:lnTo>
                    <a:pt x="657" y="161"/>
                  </a:lnTo>
                  <a:lnTo>
                    <a:pt x="657" y="163"/>
                  </a:lnTo>
                  <a:lnTo>
                    <a:pt x="659" y="165"/>
                  </a:lnTo>
                  <a:lnTo>
                    <a:pt x="661" y="167"/>
                  </a:lnTo>
                  <a:lnTo>
                    <a:pt x="664" y="169"/>
                  </a:lnTo>
                  <a:lnTo>
                    <a:pt x="669" y="173"/>
                  </a:lnTo>
                  <a:lnTo>
                    <a:pt x="677" y="177"/>
                  </a:lnTo>
                  <a:lnTo>
                    <a:pt x="685" y="181"/>
                  </a:lnTo>
                  <a:lnTo>
                    <a:pt x="691" y="185"/>
                  </a:lnTo>
                  <a:lnTo>
                    <a:pt x="694" y="189"/>
                  </a:lnTo>
                  <a:lnTo>
                    <a:pt x="696" y="192"/>
                  </a:lnTo>
                  <a:lnTo>
                    <a:pt x="697" y="195"/>
                  </a:lnTo>
                  <a:lnTo>
                    <a:pt x="697" y="198"/>
                  </a:lnTo>
                  <a:lnTo>
                    <a:pt x="697" y="203"/>
                  </a:lnTo>
                  <a:lnTo>
                    <a:pt x="696" y="208"/>
                  </a:lnTo>
                  <a:lnTo>
                    <a:pt x="694" y="211"/>
                  </a:lnTo>
                  <a:lnTo>
                    <a:pt x="691" y="214"/>
                  </a:lnTo>
                  <a:lnTo>
                    <a:pt x="688" y="216"/>
                  </a:lnTo>
                  <a:lnTo>
                    <a:pt x="685" y="217"/>
                  </a:lnTo>
                  <a:lnTo>
                    <a:pt x="680" y="218"/>
                  </a:lnTo>
                  <a:lnTo>
                    <a:pt x="676" y="219"/>
                  </a:lnTo>
                  <a:lnTo>
                    <a:pt x="655" y="218"/>
                  </a:lnTo>
                  <a:lnTo>
                    <a:pt x="631" y="216"/>
                  </a:lnTo>
                  <a:lnTo>
                    <a:pt x="619" y="221"/>
                  </a:lnTo>
                  <a:lnTo>
                    <a:pt x="605" y="228"/>
                  </a:lnTo>
                  <a:lnTo>
                    <a:pt x="589" y="235"/>
                  </a:lnTo>
                  <a:lnTo>
                    <a:pt x="574" y="245"/>
                  </a:lnTo>
                  <a:lnTo>
                    <a:pt x="567" y="250"/>
                  </a:lnTo>
                  <a:lnTo>
                    <a:pt x="560" y="256"/>
                  </a:lnTo>
                  <a:lnTo>
                    <a:pt x="554" y="261"/>
                  </a:lnTo>
                  <a:lnTo>
                    <a:pt x="549" y="267"/>
                  </a:lnTo>
                  <a:lnTo>
                    <a:pt x="544" y="274"/>
                  </a:lnTo>
                  <a:lnTo>
                    <a:pt x="541" y="281"/>
                  </a:lnTo>
                  <a:lnTo>
                    <a:pt x="539" y="288"/>
                  </a:lnTo>
                  <a:lnTo>
                    <a:pt x="538" y="296"/>
                  </a:lnTo>
                  <a:lnTo>
                    <a:pt x="529" y="299"/>
                  </a:lnTo>
                  <a:lnTo>
                    <a:pt x="521" y="302"/>
                  </a:lnTo>
                  <a:lnTo>
                    <a:pt x="514" y="306"/>
                  </a:lnTo>
                  <a:lnTo>
                    <a:pt x="506" y="312"/>
                  </a:lnTo>
                  <a:lnTo>
                    <a:pt x="491" y="324"/>
                  </a:lnTo>
                  <a:lnTo>
                    <a:pt x="475" y="339"/>
                  </a:lnTo>
                  <a:lnTo>
                    <a:pt x="465" y="346"/>
                  </a:lnTo>
                  <a:lnTo>
                    <a:pt x="455" y="352"/>
                  </a:lnTo>
                  <a:lnTo>
                    <a:pt x="445" y="360"/>
                  </a:lnTo>
                  <a:lnTo>
                    <a:pt x="433" y="365"/>
                  </a:lnTo>
                  <a:lnTo>
                    <a:pt x="420" y="370"/>
                  </a:lnTo>
                  <a:lnTo>
                    <a:pt x="406" y="373"/>
                  </a:lnTo>
                  <a:lnTo>
                    <a:pt x="389" y="376"/>
                  </a:lnTo>
                  <a:lnTo>
                    <a:pt x="372" y="377"/>
                  </a:lnTo>
                  <a:lnTo>
                    <a:pt x="361" y="377"/>
                  </a:lnTo>
                  <a:lnTo>
                    <a:pt x="352" y="378"/>
                  </a:lnTo>
                  <a:lnTo>
                    <a:pt x="344" y="380"/>
                  </a:lnTo>
                  <a:lnTo>
                    <a:pt x="337" y="382"/>
                  </a:lnTo>
                  <a:lnTo>
                    <a:pt x="326" y="389"/>
                  </a:lnTo>
                  <a:lnTo>
                    <a:pt x="316" y="396"/>
                  </a:lnTo>
                  <a:lnTo>
                    <a:pt x="306" y="404"/>
                  </a:lnTo>
                  <a:lnTo>
                    <a:pt x="296" y="413"/>
                  </a:lnTo>
                  <a:lnTo>
                    <a:pt x="290" y="417"/>
                  </a:lnTo>
                  <a:lnTo>
                    <a:pt x="283" y="420"/>
                  </a:lnTo>
                  <a:lnTo>
                    <a:pt x="274" y="423"/>
                  </a:lnTo>
                  <a:lnTo>
                    <a:pt x="265" y="426"/>
                  </a:lnTo>
                  <a:lnTo>
                    <a:pt x="272" y="494"/>
                  </a:lnTo>
                  <a:lnTo>
                    <a:pt x="0" y="500"/>
                  </a:lnTo>
                  <a:lnTo>
                    <a:pt x="5" y="496"/>
                  </a:lnTo>
                  <a:lnTo>
                    <a:pt x="13" y="492"/>
                  </a:lnTo>
                  <a:lnTo>
                    <a:pt x="22" y="490"/>
                  </a:lnTo>
                  <a:lnTo>
                    <a:pt x="32" y="487"/>
                  </a:lnTo>
                  <a:lnTo>
                    <a:pt x="55" y="483"/>
                  </a:lnTo>
                  <a:lnTo>
                    <a:pt x="80" y="475"/>
                  </a:lnTo>
                  <a:lnTo>
                    <a:pt x="85" y="473"/>
                  </a:lnTo>
                  <a:lnTo>
                    <a:pt x="90" y="469"/>
                  </a:lnTo>
                  <a:lnTo>
                    <a:pt x="92" y="465"/>
                  </a:lnTo>
                  <a:lnTo>
                    <a:pt x="93" y="459"/>
                  </a:lnTo>
                  <a:lnTo>
                    <a:pt x="93" y="451"/>
                  </a:lnTo>
                  <a:lnTo>
                    <a:pt x="93" y="444"/>
                  </a:lnTo>
                  <a:lnTo>
                    <a:pt x="99" y="438"/>
                  </a:lnTo>
                  <a:lnTo>
                    <a:pt x="104" y="432"/>
                  </a:lnTo>
                  <a:lnTo>
                    <a:pt x="112" y="427"/>
                  </a:lnTo>
                  <a:lnTo>
                    <a:pt x="119" y="422"/>
                  </a:lnTo>
                  <a:lnTo>
                    <a:pt x="136" y="414"/>
                  </a:lnTo>
                  <a:lnTo>
                    <a:pt x="152" y="404"/>
                  </a:lnTo>
                  <a:lnTo>
                    <a:pt x="160" y="399"/>
                  </a:lnTo>
                  <a:lnTo>
                    <a:pt x="168" y="394"/>
                  </a:lnTo>
                  <a:lnTo>
                    <a:pt x="174" y="388"/>
                  </a:lnTo>
                  <a:lnTo>
                    <a:pt x="181" y="382"/>
                  </a:lnTo>
                  <a:lnTo>
                    <a:pt x="185" y="375"/>
                  </a:lnTo>
                  <a:lnTo>
                    <a:pt x="189" y="366"/>
                  </a:lnTo>
                  <a:lnTo>
                    <a:pt x="192" y="357"/>
                  </a:lnTo>
                  <a:lnTo>
                    <a:pt x="192" y="345"/>
                  </a:lnTo>
                  <a:lnTo>
                    <a:pt x="193" y="332"/>
                  </a:lnTo>
                  <a:lnTo>
                    <a:pt x="193" y="316"/>
                  </a:lnTo>
                  <a:lnTo>
                    <a:pt x="194" y="296"/>
                  </a:lnTo>
                  <a:lnTo>
                    <a:pt x="195" y="275"/>
                  </a:lnTo>
                  <a:lnTo>
                    <a:pt x="195" y="254"/>
                  </a:lnTo>
                  <a:lnTo>
                    <a:pt x="195" y="232"/>
                  </a:lnTo>
                  <a:lnTo>
                    <a:pt x="194" y="211"/>
                  </a:lnTo>
                  <a:lnTo>
                    <a:pt x="192" y="192"/>
                  </a:lnTo>
                  <a:lnTo>
                    <a:pt x="201" y="192"/>
                  </a:lnTo>
                  <a:lnTo>
                    <a:pt x="207" y="190"/>
                  </a:lnTo>
                  <a:lnTo>
                    <a:pt x="214" y="189"/>
                  </a:lnTo>
                  <a:lnTo>
                    <a:pt x="219" y="185"/>
                  </a:lnTo>
                  <a:lnTo>
                    <a:pt x="224" y="182"/>
                  </a:lnTo>
                  <a:lnTo>
                    <a:pt x="228" y="179"/>
                  </a:lnTo>
                  <a:lnTo>
                    <a:pt x="232" y="176"/>
                  </a:lnTo>
                  <a:lnTo>
                    <a:pt x="236" y="172"/>
                  </a:lnTo>
                  <a:lnTo>
                    <a:pt x="241" y="165"/>
                  </a:lnTo>
                  <a:lnTo>
                    <a:pt x="247" y="158"/>
                  </a:lnTo>
                  <a:lnTo>
                    <a:pt x="249" y="155"/>
                  </a:lnTo>
                  <a:lnTo>
                    <a:pt x="252" y="152"/>
                  </a:lnTo>
                  <a:lnTo>
                    <a:pt x="256" y="150"/>
                  </a:lnTo>
                  <a:lnTo>
                    <a:pt x="259" y="149"/>
                  </a:lnTo>
                  <a:lnTo>
                    <a:pt x="281" y="146"/>
                  </a:lnTo>
                  <a:lnTo>
                    <a:pt x="297" y="145"/>
                  </a:lnTo>
                  <a:lnTo>
                    <a:pt x="306" y="144"/>
                  </a:lnTo>
                  <a:lnTo>
                    <a:pt x="314" y="143"/>
                  </a:lnTo>
                  <a:lnTo>
                    <a:pt x="323" y="140"/>
                  </a:lnTo>
                  <a:lnTo>
                    <a:pt x="331" y="137"/>
                  </a:lnTo>
                  <a:lnTo>
                    <a:pt x="340" y="131"/>
                  </a:lnTo>
                  <a:lnTo>
                    <a:pt x="348" y="124"/>
                  </a:lnTo>
                  <a:lnTo>
                    <a:pt x="354" y="116"/>
                  </a:lnTo>
                  <a:lnTo>
                    <a:pt x="360" y="108"/>
                  </a:lnTo>
                  <a:lnTo>
                    <a:pt x="371" y="89"/>
                  </a:lnTo>
                  <a:lnTo>
                    <a:pt x="380" y="68"/>
                  </a:lnTo>
                  <a:lnTo>
                    <a:pt x="388" y="48"/>
                  </a:lnTo>
                  <a:lnTo>
                    <a:pt x="397" y="29"/>
                  </a:lnTo>
                  <a:lnTo>
                    <a:pt x="402" y="21"/>
                  </a:lnTo>
                  <a:lnTo>
                    <a:pt x="407" y="12"/>
                  </a:lnTo>
                  <a:lnTo>
                    <a:pt x="413" y="6"/>
                  </a:lnTo>
                  <a:lnTo>
                    <a:pt x="418" y="0"/>
                  </a:lnTo>
                  <a:lnTo>
                    <a:pt x="426" y="8"/>
                  </a:lnTo>
                  <a:lnTo>
                    <a:pt x="433" y="14"/>
                  </a:lnTo>
                  <a:lnTo>
                    <a:pt x="441" y="17"/>
                  </a:lnTo>
                  <a:lnTo>
                    <a:pt x="449" y="20"/>
                  </a:lnTo>
                  <a:lnTo>
                    <a:pt x="465" y="20"/>
                  </a:lnTo>
                  <a:lnTo>
                    <a:pt x="485" y="20"/>
                  </a:lnTo>
                  <a:lnTo>
                    <a:pt x="512" y="18"/>
                  </a:lnTo>
                  <a:lnTo>
                    <a:pt x="543" y="16"/>
                  </a:lnTo>
                  <a:lnTo>
                    <a:pt x="571" y="14"/>
                  </a:lnTo>
                  <a:lnTo>
                    <a:pt x="590" y="13"/>
                  </a:lnTo>
                  <a:lnTo>
                    <a:pt x="594" y="13"/>
                  </a:lnTo>
                  <a:lnTo>
                    <a:pt x="595" y="15"/>
                  </a:lnTo>
                  <a:lnTo>
                    <a:pt x="597" y="17"/>
                  </a:lnTo>
                  <a:lnTo>
                    <a:pt x="599" y="21"/>
                  </a:lnTo>
                  <a:lnTo>
                    <a:pt x="601" y="28"/>
                  </a:lnTo>
                  <a:lnTo>
                    <a:pt x="605" y="36"/>
                  </a:lnTo>
                  <a:lnTo>
                    <a:pt x="607" y="44"/>
                  </a:lnTo>
                  <a:lnTo>
                    <a:pt x="609" y="49"/>
                  </a:lnTo>
                  <a:lnTo>
                    <a:pt x="611" y="51"/>
                  </a:lnTo>
                  <a:lnTo>
                    <a:pt x="613" y="52"/>
                  </a:lnTo>
                  <a:lnTo>
                    <a:pt x="615" y="51"/>
                  </a:lnTo>
                  <a:lnTo>
                    <a:pt x="618" y="50"/>
                  </a:lnTo>
                  <a:lnTo>
                    <a:pt x="631" y="50"/>
                  </a:lnTo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</p:grpSp>
      <p:cxnSp>
        <p:nvCxnSpPr>
          <p:cNvPr id="8" name="Connecteur droit 7"/>
          <p:cNvCxnSpPr/>
          <p:nvPr/>
        </p:nvCxnSpPr>
        <p:spPr>
          <a:xfrm flipH="1">
            <a:off x="2685816" y="1434617"/>
            <a:ext cx="90211" cy="514453"/>
          </a:xfrm>
          <a:prstGeom prst="line">
            <a:avLst/>
          </a:prstGeom>
          <a:ln w="9525">
            <a:solidFill>
              <a:srgbClr val="A50021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2017919" y="3494903"/>
            <a:ext cx="646931" cy="1"/>
          </a:xfrm>
          <a:prstGeom prst="line">
            <a:avLst/>
          </a:prstGeom>
          <a:ln w="9525">
            <a:solidFill>
              <a:srgbClr val="A50021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V="1">
            <a:off x="6944640" y="2668903"/>
            <a:ext cx="532247" cy="399157"/>
          </a:xfrm>
          <a:prstGeom prst="line">
            <a:avLst/>
          </a:prstGeom>
          <a:ln w="9525">
            <a:solidFill>
              <a:srgbClr val="A50021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V="1">
            <a:off x="3181574" y="3764424"/>
            <a:ext cx="672371" cy="818626"/>
          </a:xfrm>
          <a:prstGeom prst="line">
            <a:avLst/>
          </a:prstGeom>
          <a:ln w="9525">
            <a:solidFill>
              <a:srgbClr val="A50021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V="1">
            <a:off x="2999216" y="4182821"/>
            <a:ext cx="975394" cy="1500670"/>
          </a:xfrm>
          <a:prstGeom prst="line">
            <a:avLst/>
          </a:prstGeom>
          <a:ln w="9525">
            <a:solidFill>
              <a:srgbClr val="A50021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H="1" flipV="1">
            <a:off x="4984645" y="3819864"/>
            <a:ext cx="1299599" cy="197555"/>
          </a:xfrm>
          <a:prstGeom prst="line">
            <a:avLst/>
          </a:prstGeom>
          <a:ln w="9525">
            <a:solidFill>
              <a:srgbClr val="A50021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 flipH="1" flipV="1">
            <a:off x="6143745" y="5231950"/>
            <a:ext cx="425539" cy="360964"/>
          </a:xfrm>
          <a:prstGeom prst="line">
            <a:avLst/>
          </a:prstGeom>
          <a:ln w="9525">
            <a:solidFill>
              <a:srgbClr val="A50021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8" name="Rectangle à coins arrondis 37"/>
          <p:cNvSpPr/>
          <p:nvPr/>
        </p:nvSpPr>
        <p:spPr>
          <a:xfrm>
            <a:off x="2371785" y="1216134"/>
            <a:ext cx="767700" cy="234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Maroc</a:t>
            </a:r>
            <a:r>
              <a:rPr lang="fr-FR" sz="12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fr-FR" sz="1200" i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Rectangle à coins arrondis 38"/>
          <p:cNvSpPr/>
          <p:nvPr/>
        </p:nvSpPr>
        <p:spPr>
          <a:xfrm>
            <a:off x="757698" y="3361217"/>
            <a:ext cx="1239944" cy="234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Côte d’Ivoire</a:t>
            </a:r>
            <a:endParaRPr lang="fr-FR" sz="1200" i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Rectangle à coins arrondis 40"/>
          <p:cNvSpPr/>
          <p:nvPr/>
        </p:nvSpPr>
        <p:spPr>
          <a:xfrm>
            <a:off x="2180274" y="3837014"/>
            <a:ext cx="821948" cy="234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Nigéria</a:t>
            </a:r>
            <a:endParaRPr lang="fr-FR" sz="1200" i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Rectangle à coins arrondis 41"/>
          <p:cNvSpPr/>
          <p:nvPr/>
        </p:nvSpPr>
        <p:spPr>
          <a:xfrm>
            <a:off x="2079547" y="4556629"/>
            <a:ext cx="1092560" cy="234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Cameroun</a:t>
            </a:r>
            <a:endParaRPr lang="fr-FR" sz="1200" i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Rectangle à coins arrondis 42"/>
          <p:cNvSpPr/>
          <p:nvPr/>
        </p:nvSpPr>
        <p:spPr>
          <a:xfrm>
            <a:off x="2217337" y="5569489"/>
            <a:ext cx="1545935" cy="234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Congo-Brazzaville</a:t>
            </a:r>
            <a:endParaRPr lang="fr-FR" sz="1200" i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Rectangle à coins arrondis 44"/>
          <p:cNvSpPr/>
          <p:nvPr/>
        </p:nvSpPr>
        <p:spPr>
          <a:xfrm>
            <a:off x="6239721" y="3938535"/>
            <a:ext cx="869547" cy="234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RDC</a:t>
            </a:r>
            <a:endParaRPr lang="fr-FR" sz="1200" i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Rectangle à coins arrondis 45"/>
          <p:cNvSpPr/>
          <p:nvPr/>
        </p:nvSpPr>
        <p:spPr>
          <a:xfrm>
            <a:off x="6043912" y="5643742"/>
            <a:ext cx="1231596" cy="234000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Madagascar</a:t>
            </a:r>
            <a:endParaRPr lang="fr-FR" sz="1200" i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4" name="Connecteur droit 53"/>
          <p:cNvCxnSpPr>
            <a:endCxn id="66" idx="2"/>
          </p:cNvCxnSpPr>
          <p:nvPr/>
        </p:nvCxnSpPr>
        <p:spPr>
          <a:xfrm flipH="1" flipV="1">
            <a:off x="4210469" y="1433311"/>
            <a:ext cx="667196" cy="741130"/>
          </a:xfrm>
          <a:prstGeom prst="line">
            <a:avLst/>
          </a:prstGeom>
          <a:ln w="9525">
            <a:solidFill>
              <a:srgbClr val="A50021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7" name="Connecteur droit 56"/>
          <p:cNvCxnSpPr/>
          <p:nvPr/>
        </p:nvCxnSpPr>
        <p:spPr>
          <a:xfrm flipH="1" flipV="1">
            <a:off x="9759125" y="2625706"/>
            <a:ext cx="662606" cy="1005795"/>
          </a:xfrm>
          <a:prstGeom prst="line">
            <a:avLst/>
          </a:prstGeom>
          <a:ln w="9525">
            <a:solidFill>
              <a:srgbClr val="A50021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0" name="Connecteur droit 59"/>
          <p:cNvCxnSpPr>
            <a:endCxn id="64" idx="0"/>
          </p:cNvCxnSpPr>
          <p:nvPr/>
        </p:nvCxnSpPr>
        <p:spPr>
          <a:xfrm flipH="1">
            <a:off x="8922952" y="3009550"/>
            <a:ext cx="641354" cy="900191"/>
          </a:xfrm>
          <a:prstGeom prst="line">
            <a:avLst/>
          </a:prstGeom>
          <a:ln w="9525">
            <a:solidFill>
              <a:srgbClr val="A50021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4" name="Rectangle à coins arrondis 63"/>
          <p:cNvSpPr/>
          <p:nvPr/>
        </p:nvSpPr>
        <p:spPr>
          <a:xfrm>
            <a:off x="8381444" y="3909741"/>
            <a:ext cx="1083015" cy="234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Thaïlande</a:t>
            </a:r>
            <a:endParaRPr lang="fr-FR" sz="1200" i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Rectangle à coins arrondis 64"/>
          <p:cNvSpPr/>
          <p:nvPr/>
        </p:nvSpPr>
        <p:spPr>
          <a:xfrm>
            <a:off x="10121209" y="3635100"/>
            <a:ext cx="857597" cy="234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Vietnam</a:t>
            </a:r>
            <a:endParaRPr lang="fr-FR" sz="1200" i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Rectangle à coins arrondis 65"/>
          <p:cNvSpPr/>
          <p:nvPr/>
        </p:nvSpPr>
        <p:spPr>
          <a:xfrm>
            <a:off x="3850869" y="1199311"/>
            <a:ext cx="719199" cy="234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Egypte</a:t>
            </a:r>
            <a:endParaRPr lang="fr-FR" sz="1200" i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68" name="Connecteur droit 67"/>
          <p:cNvCxnSpPr/>
          <p:nvPr/>
        </p:nvCxnSpPr>
        <p:spPr>
          <a:xfrm flipV="1">
            <a:off x="5296114" y="842227"/>
            <a:ext cx="137499" cy="987580"/>
          </a:xfrm>
          <a:prstGeom prst="line">
            <a:avLst/>
          </a:prstGeom>
          <a:ln w="9525">
            <a:solidFill>
              <a:srgbClr val="A50021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0" name="Connecteur droit 79"/>
          <p:cNvCxnSpPr/>
          <p:nvPr/>
        </p:nvCxnSpPr>
        <p:spPr>
          <a:xfrm>
            <a:off x="5246534" y="1923348"/>
            <a:ext cx="745248" cy="848079"/>
          </a:xfrm>
          <a:prstGeom prst="line">
            <a:avLst/>
          </a:prstGeom>
          <a:ln w="9525">
            <a:solidFill>
              <a:srgbClr val="A50021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2" name="Rectangle à coins arrondis 81"/>
          <p:cNvSpPr/>
          <p:nvPr/>
        </p:nvSpPr>
        <p:spPr>
          <a:xfrm>
            <a:off x="5056692" y="673592"/>
            <a:ext cx="721768" cy="234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Liban</a:t>
            </a:r>
            <a:endParaRPr lang="fr-FR" sz="1200" i="1" dirty="0">
              <a:solidFill>
                <a:schemeClr val="tx1"/>
              </a:solidFill>
            </a:endParaRPr>
          </a:p>
        </p:txBody>
      </p:sp>
      <p:sp>
        <p:nvSpPr>
          <p:cNvPr id="85" name="Rectangle à coins arrondis 84"/>
          <p:cNvSpPr/>
          <p:nvPr/>
        </p:nvSpPr>
        <p:spPr>
          <a:xfrm>
            <a:off x="5464076" y="2533634"/>
            <a:ext cx="1296786" cy="377678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Territoires Palestiniens</a:t>
            </a:r>
            <a:endParaRPr lang="fr-FR" sz="1200" i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Rectangle à coins arrondis 34"/>
          <p:cNvSpPr/>
          <p:nvPr/>
        </p:nvSpPr>
        <p:spPr>
          <a:xfrm>
            <a:off x="6565989" y="689785"/>
            <a:ext cx="771395" cy="234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Syrie</a:t>
            </a:r>
            <a:endParaRPr lang="fr-FR" sz="1200" i="1" dirty="0">
              <a:solidFill>
                <a:schemeClr val="tx1"/>
              </a:solidFill>
            </a:endParaRPr>
          </a:p>
        </p:txBody>
      </p:sp>
      <p:cxnSp>
        <p:nvCxnSpPr>
          <p:cNvPr id="36" name="Connecteur droit 35"/>
          <p:cNvCxnSpPr/>
          <p:nvPr/>
        </p:nvCxnSpPr>
        <p:spPr>
          <a:xfrm flipV="1">
            <a:off x="5502307" y="927513"/>
            <a:ext cx="1174982" cy="786466"/>
          </a:xfrm>
          <a:prstGeom prst="line">
            <a:avLst/>
          </a:prstGeom>
          <a:ln w="9525">
            <a:solidFill>
              <a:srgbClr val="A50021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0" name="Ellipse 39"/>
          <p:cNvSpPr/>
          <p:nvPr/>
        </p:nvSpPr>
        <p:spPr>
          <a:xfrm>
            <a:off x="5405064" y="5329854"/>
            <a:ext cx="248273" cy="2630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96" name="Ellipse 95"/>
          <p:cNvSpPr/>
          <p:nvPr/>
        </p:nvSpPr>
        <p:spPr>
          <a:xfrm>
            <a:off x="9849620" y="4359139"/>
            <a:ext cx="248273" cy="2630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b="1" dirty="0">
              <a:solidFill>
                <a:schemeClr val="tx1"/>
              </a:solidFill>
            </a:endParaRPr>
          </a:p>
        </p:txBody>
      </p:sp>
      <p:pic>
        <p:nvPicPr>
          <p:cNvPr id="314" name="Image 313"/>
          <p:cNvPicPr>
            <a:picLocks noChangeAspect="1"/>
          </p:cNvPicPr>
          <p:nvPr/>
        </p:nvPicPr>
        <p:blipFill>
          <a:blip r:embed="rId1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325" y="4274825"/>
            <a:ext cx="234000" cy="234000"/>
          </a:xfrm>
          <a:prstGeom prst="rect">
            <a:avLst/>
          </a:prstGeom>
        </p:spPr>
      </p:pic>
      <p:pic>
        <p:nvPicPr>
          <p:cNvPr id="315" name="Image 314"/>
          <p:cNvPicPr>
            <a:picLocks noChangeAspect="1"/>
          </p:cNvPicPr>
          <p:nvPr/>
        </p:nvPicPr>
        <p:blipFill>
          <a:blip r:embed="rId1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326" y="4274825"/>
            <a:ext cx="234000" cy="236629"/>
          </a:xfrm>
          <a:prstGeom prst="rect">
            <a:avLst/>
          </a:prstGeom>
        </p:spPr>
      </p:pic>
      <p:pic>
        <p:nvPicPr>
          <p:cNvPr id="316" name="Image 315"/>
          <p:cNvPicPr>
            <a:picLocks noChangeAspect="1"/>
          </p:cNvPicPr>
          <p:nvPr/>
        </p:nvPicPr>
        <p:blipFill>
          <a:blip r:embed="rId1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327" y="4280960"/>
            <a:ext cx="234000" cy="236630"/>
          </a:xfrm>
          <a:prstGeom prst="rect">
            <a:avLst/>
          </a:prstGeom>
        </p:spPr>
      </p:pic>
      <p:pic>
        <p:nvPicPr>
          <p:cNvPr id="317" name="Image 316"/>
          <p:cNvPicPr>
            <a:picLocks noChangeAspect="1"/>
          </p:cNvPicPr>
          <p:nvPr/>
        </p:nvPicPr>
        <p:blipFill>
          <a:blip r:embed="rId1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24" y="3021093"/>
            <a:ext cx="234000" cy="234000"/>
          </a:xfrm>
          <a:prstGeom prst="rect">
            <a:avLst/>
          </a:prstGeom>
        </p:spPr>
      </p:pic>
      <p:pic>
        <p:nvPicPr>
          <p:cNvPr id="318" name="Image 317"/>
          <p:cNvPicPr>
            <a:picLocks noChangeAspect="1"/>
          </p:cNvPicPr>
          <p:nvPr/>
        </p:nvPicPr>
        <p:blipFill>
          <a:blip r:embed="rId1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825" y="3021093"/>
            <a:ext cx="234000" cy="236629"/>
          </a:xfrm>
          <a:prstGeom prst="rect">
            <a:avLst/>
          </a:prstGeom>
        </p:spPr>
      </p:pic>
      <p:pic>
        <p:nvPicPr>
          <p:cNvPr id="319" name="Image 318"/>
          <p:cNvPicPr>
            <a:picLocks noChangeAspect="1"/>
          </p:cNvPicPr>
          <p:nvPr/>
        </p:nvPicPr>
        <p:blipFill>
          <a:blip r:embed="rId1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670" y="3629622"/>
            <a:ext cx="234000" cy="234000"/>
          </a:xfrm>
          <a:prstGeom prst="rect">
            <a:avLst/>
          </a:prstGeom>
        </p:spPr>
      </p:pic>
      <p:pic>
        <p:nvPicPr>
          <p:cNvPr id="320" name="Image 319"/>
          <p:cNvPicPr>
            <a:picLocks noChangeAspect="1"/>
          </p:cNvPicPr>
          <p:nvPr/>
        </p:nvPicPr>
        <p:blipFill>
          <a:blip r:embed="rId1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671" y="3629622"/>
            <a:ext cx="234000" cy="236629"/>
          </a:xfrm>
          <a:prstGeom prst="rect">
            <a:avLst/>
          </a:prstGeom>
        </p:spPr>
      </p:pic>
      <p:pic>
        <p:nvPicPr>
          <p:cNvPr id="321" name="Image 320"/>
          <p:cNvPicPr>
            <a:picLocks noChangeAspect="1"/>
          </p:cNvPicPr>
          <p:nvPr/>
        </p:nvPicPr>
        <p:blipFill>
          <a:blip r:embed="rId1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672" y="3629622"/>
            <a:ext cx="234000" cy="236630"/>
          </a:xfrm>
          <a:prstGeom prst="rect">
            <a:avLst/>
          </a:prstGeom>
        </p:spPr>
      </p:pic>
      <p:pic>
        <p:nvPicPr>
          <p:cNvPr id="322" name="Image 321"/>
          <p:cNvPicPr>
            <a:picLocks noChangeAspect="1"/>
          </p:cNvPicPr>
          <p:nvPr/>
        </p:nvPicPr>
        <p:blipFill>
          <a:blip r:embed="rId1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938" y="5295202"/>
            <a:ext cx="234000" cy="236629"/>
          </a:xfrm>
          <a:prstGeom prst="rect">
            <a:avLst/>
          </a:prstGeom>
        </p:spPr>
      </p:pic>
      <p:pic>
        <p:nvPicPr>
          <p:cNvPr id="323" name="Image 322"/>
          <p:cNvPicPr>
            <a:picLocks noChangeAspect="1"/>
          </p:cNvPicPr>
          <p:nvPr/>
        </p:nvPicPr>
        <p:blipFill>
          <a:blip r:embed="rId1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939" y="5295202"/>
            <a:ext cx="234000" cy="236630"/>
          </a:xfrm>
          <a:prstGeom prst="rect">
            <a:avLst/>
          </a:prstGeom>
        </p:spPr>
      </p:pic>
      <p:pic>
        <p:nvPicPr>
          <p:cNvPr id="324" name="Image 323"/>
          <p:cNvPicPr>
            <a:picLocks noChangeAspect="1"/>
          </p:cNvPicPr>
          <p:nvPr/>
        </p:nvPicPr>
        <p:blipFill>
          <a:blip r:embed="rId1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887" y="3568457"/>
            <a:ext cx="234000" cy="234000"/>
          </a:xfrm>
          <a:prstGeom prst="rect">
            <a:avLst/>
          </a:prstGeom>
        </p:spPr>
      </p:pic>
      <p:pic>
        <p:nvPicPr>
          <p:cNvPr id="325" name="Image 324"/>
          <p:cNvPicPr>
            <a:picLocks noChangeAspect="1"/>
          </p:cNvPicPr>
          <p:nvPr/>
        </p:nvPicPr>
        <p:blipFill>
          <a:blip r:embed="rId1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403" y="5370311"/>
            <a:ext cx="234000" cy="236630"/>
          </a:xfrm>
          <a:prstGeom prst="rect">
            <a:avLst/>
          </a:prstGeom>
        </p:spPr>
      </p:pic>
      <p:pic>
        <p:nvPicPr>
          <p:cNvPr id="326" name="Image 325"/>
          <p:cNvPicPr>
            <a:picLocks noChangeAspect="1"/>
          </p:cNvPicPr>
          <p:nvPr/>
        </p:nvPicPr>
        <p:blipFill>
          <a:blip r:embed="rId1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425" y="5370311"/>
            <a:ext cx="234000" cy="234000"/>
          </a:xfrm>
          <a:prstGeom prst="rect">
            <a:avLst/>
          </a:prstGeom>
        </p:spPr>
      </p:pic>
      <p:pic>
        <p:nvPicPr>
          <p:cNvPr id="327" name="Image 326"/>
          <p:cNvPicPr>
            <a:picLocks noChangeAspect="1"/>
          </p:cNvPicPr>
          <p:nvPr/>
        </p:nvPicPr>
        <p:blipFill>
          <a:blip r:embed="rId1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426" y="5370311"/>
            <a:ext cx="234000" cy="236629"/>
          </a:xfrm>
          <a:prstGeom prst="rect">
            <a:avLst/>
          </a:prstGeom>
        </p:spPr>
      </p:pic>
      <p:pic>
        <p:nvPicPr>
          <p:cNvPr id="328" name="Image 327"/>
          <p:cNvPicPr>
            <a:picLocks noChangeAspect="1"/>
          </p:cNvPicPr>
          <p:nvPr/>
        </p:nvPicPr>
        <p:blipFill>
          <a:blip r:embed="rId1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427" y="5376446"/>
            <a:ext cx="234000" cy="236630"/>
          </a:xfrm>
          <a:prstGeom prst="rect">
            <a:avLst/>
          </a:prstGeom>
        </p:spPr>
      </p:pic>
      <p:pic>
        <p:nvPicPr>
          <p:cNvPr id="329" name="Image 328"/>
          <p:cNvPicPr>
            <a:picLocks noChangeAspect="1"/>
          </p:cNvPicPr>
          <p:nvPr/>
        </p:nvPicPr>
        <p:blipFill>
          <a:blip r:embed="rId1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234" y="410499"/>
            <a:ext cx="234000" cy="236630"/>
          </a:xfrm>
          <a:prstGeom prst="rect">
            <a:avLst/>
          </a:prstGeom>
        </p:spPr>
      </p:pic>
      <p:pic>
        <p:nvPicPr>
          <p:cNvPr id="330" name="Image 329"/>
          <p:cNvPicPr>
            <a:picLocks noChangeAspect="1"/>
          </p:cNvPicPr>
          <p:nvPr/>
        </p:nvPicPr>
        <p:blipFill>
          <a:blip r:embed="rId1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454" y="409924"/>
            <a:ext cx="234000" cy="234000"/>
          </a:xfrm>
          <a:prstGeom prst="rect">
            <a:avLst/>
          </a:prstGeom>
        </p:spPr>
      </p:pic>
      <p:pic>
        <p:nvPicPr>
          <p:cNvPr id="331" name="Image 330"/>
          <p:cNvPicPr>
            <a:picLocks noChangeAspect="1"/>
          </p:cNvPicPr>
          <p:nvPr/>
        </p:nvPicPr>
        <p:blipFill>
          <a:blip r:embed="rId1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978" y="410722"/>
            <a:ext cx="234000" cy="236629"/>
          </a:xfrm>
          <a:prstGeom prst="rect">
            <a:avLst/>
          </a:prstGeom>
        </p:spPr>
      </p:pic>
      <p:pic>
        <p:nvPicPr>
          <p:cNvPr id="332" name="Image 331"/>
          <p:cNvPicPr>
            <a:picLocks noChangeAspect="1"/>
          </p:cNvPicPr>
          <p:nvPr/>
        </p:nvPicPr>
        <p:blipFill>
          <a:blip r:embed="rId1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4" y="428424"/>
            <a:ext cx="234000" cy="234000"/>
          </a:xfrm>
          <a:prstGeom prst="rect">
            <a:avLst/>
          </a:prstGeom>
        </p:spPr>
      </p:pic>
      <p:pic>
        <p:nvPicPr>
          <p:cNvPr id="333" name="Image 332"/>
          <p:cNvPicPr>
            <a:picLocks noChangeAspect="1"/>
          </p:cNvPicPr>
          <p:nvPr/>
        </p:nvPicPr>
        <p:blipFill>
          <a:blip r:embed="rId1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905" y="428424"/>
            <a:ext cx="234000" cy="236629"/>
          </a:xfrm>
          <a:prstGeom prst="rect">
            <a:avLst/>
          </a:prstGeom>
        </p:spPr>
      </p:pic>
      <p:pic>
        <p:nvPicPr>
          <p:cNvPr id="334" name="Image 333"/>
          <p:cNvPicPr>
            <a:picLocks noChangeAspect="1"/>
          </p:cNvPicPr>
          <p:nvPr/>
        </p:nvPicPr>
        <p:blipFill>
          <a:blip r:embed="rId1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268" y="2234269"/>
            <a:ext cx="234000" cy="236630"/>
          </a:xfrm>
          <a:prstGeom prst="rect">
            <a:avLst/>
          </a:prstGeom>
        </p:spPr>
      </p:pic>
      <p:pic>
        <p:nvPicPr>
          <p:cNvPr id="335" name="Image 334"/>
          <p:cNvPicPr>
            <a:picLocks noChangeAspect="1"/>
          </p:cNvPicPr>
          <p:nvPr/>
        </p:nvPicPr>
        <p:blipFill>
          <a:blip r:embed="rId1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338" y="2234270"/>
            <a:ext cx="234000" cy="236629"/>
          </a:xfrm>
          <a:prstGeom prst="rect">
            <a:avLst/>
          </a:prstGeom>
        </p:spPr>
      </p:pic>
      <p:pic>
        <p:nvPicPr>
          <p:cNvPr id="337" name="Image 336"/>
          <p:cNvPicPr>
            <a:picLocks noChangeAspect="1"/>
          </p:cNvPicPr>
          <p:nvPr/>
        </p:nvPicPr>
        <p:blipFill>
          <a:blip r:embed="rId1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616" y="921635"/>
            <a:ext cx="234000" cy="234000"/>
          </a:xfrm>
          <a:prstGeom prst="rect">
            <a:avLst/>
          </a:prstGeom>
        </p:spPr>
      </p:pic>
      <p:pic>
        <p:nvPicPr>
          <p:cNvPr id="338" name="Image 337"/>
          <p:cNvPicPr>
            <a:picLocks noChangeAspect="1"/>
          </p:cNvPicPr>
          <p:nvPr/>
        </p:nvPicPr>
        <p:blipFill>
          <a:blip r:embed="rId1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922" y="956983"/>
            <a:ext cx="234000" cy="234000"/>
          </a:xfrm>
          <a:prstGeom prst="rect">
            <a:avLst/>
          </a:prstGeom>
        </p:spPr>
      </p:pic>
      <p:pic>
        <p:nvPicPr>
          <p:cNvPr id="339" name="Image 338"/>
          <p:cNvPicPr>
            <a:picLocks noChangeAspect="1"/>
          </p:cNvPicPr>
          <p:nvPr/>
        </p:nvPicPr>
        <p:blipFill>
          <a:blip r:embed="rId1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440" y="3605265"/>
            <a:ext cx="234000" cy="234000"/>
          </a:xfrm>
          <a:prstGeom prst="rect">
            <a:avLst/>
          </a:prstGeom>
        </p:spPr>
      </p:pic>
      <p:pic>
        <p:nvPicPr>
          <p:cNvPr id="340" name="Image 339"/>
          <p:cNvPicPr>
            <a:picLocks noChangeAspect="1"/>
          </p:cNvPicPr>
          <p:nvPr/>
        </p:nvPicPr>
        <p:blipFill>
          <a:blip r:embed="rId1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401" y="3353577"/>
            <a:ext cx="234000" cy="236629"/>
          </a:xfrm>
          <a:prstGeom prst="rect">
            <a:avLst/>
          </a:prstGeom>
        </p:spPr>
      </p:pic>
      <p:cxnSp>
        <p:nvCxnSpPr>
          <p:cNvPr id="301" name="Connecteur droit 300"/>
          <p:cNvCxnSpPr>
            <a:endCxn id="302" idx="0"/>
          </p:cNvCxnSpPr>
          <p:nvPr/>
        </p:nvCxnSpPr>
        <p:spPr>
          <a:xfrm flipH="1">
            <a:off x="8742806" y="2492594"/>
            <a:ext cx="473074" cy="525261"/>
          </a:xfrm>
          <a:prstGeom prst="line">
            <a:avLst/>
          </a:prstGeom>
          <a:ln w="9525">
            <a:solidFill>
              <a:srgbClr val="A50021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2" name="Rectangle à coins arrondis 301"/>
          <p:cNvSpPr/>
          <p:nvPr/>
        </p:nvSpPr>
        <p:spPr>
          <a:xfrm>
            <a:off x="8246184" y="3017855"/>
            <a:ext cx="993244" cy="17944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Myanmar</a:t>
            </a:r>
            <a:endParaRPr lang="fr-FR" sz="1200" i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3" name="Image 302"/>
          <p:cNvPicPr>
            <a:picLocks noChangeAspect="1"/>
          </p:cNvPicPr>
          <p:nvPr/>
        </p:nvPicPr>
        <p:blipFill>
          <a:blip r:embed="rId1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996" y="2712944"/>
            <a:ext cx="234000" cy="234000"/>
          </a:xfrm>
          <a:prstGeom prst="rect">
            <a:avLst/>
          </a:prstGeom>
        </p:spPr>
      </p:pic>
      <p:sp>
        <p:nvSpPr>
          <p:cNvPr id="304" name="Rectangle 303"/>
          <p:cNvSpPr/>
          <p:nvPr/>
        </p:nvSpPr>
        <p:spPr>
          <a:xfrm>
            <a:off x="7338905" y="5421684"/>
            <a:ext cx="4491885" cy="1395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pPr algn="ctr"/>
            <a:r>
              <a:rPr lang="fr-FR" sz="4000" dirty="0">
                <a:solidFill>
                  <a:schemeClr val="tx2"/>
                </a:solidFill>
                <a:latin typeface="Century Gothic" panose="020B0502020202020204" pitchFamily="34" charset="0"/>
              </a:rPr>
              <a:t>4 GÉOGRAPHIES</a:t>
            </a:r>
          </a:p>
          <a:p>
            <a:pPr algn="ctr"/>
            <a:r>
              <a:rPr lang="fr-FR" altLang="fr-FR" sz="1600" dirty="0">
                <a:solidFill>
                  <a:schemeClr val="tx2"/>
                </a:solidFill>
                <a:latin typeface="Century Gothic" panose="020B0502020202020204" pitchFamily="34" charset="0"/>
              </a:rPr>
              <a:t>Afrique subsaharienne, Madagascar, région Proche-Orient et Afrique du Nord et Asie du Sud-Est</a:t>
            </a:r>
          </a:p>
          <a:p>
            <a:pPr algn="ctr"/>
            <a:endParaRPr lang="fr-FR" sz="16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algn="ctr"/>
            <a:endParaRPr lang="fr-FR" sz="16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0" name="Image 299"/>
          <p:cNvPicPr>
            <a:picLocks noChangeAspect="1"/>
          </p:cNvPicPr>
          <p:nvPr/>
        </p:nvPicPr>
        <p:blipFill>
          <a:blip r:embed="rId1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032" y="3348947"/>
            <a:ext cx="234000" cy="2340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8672320" y="4524723"/>
            <a:ext cx="18250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solidFill>
                  <a:schemeClr val="tx2"/>
                </a:solidFill>
                <a:latin typeface="Century Gothic" panose="020B0502020202020204" pitchFamily="34" charset="0"/>
              </a:rPr>
              <a:t>2016</a:t>
            </a:r>
          </a:p>
        </p:txBody>
      </p:sp>
      <p:pic>
        <p:nvPicPr>
          <p:cNvPr id="305" name="Image 304"/>
          <p:cNvPicPr>
            <a:picLocks noChangeAspect="1"/>
          </p:cNvPicPr>
          <p:nvPr/>
        </p:nvPicPr>
        <p:blipFill>
          <a:blip r:embed="rId1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69" y="907592"/>
            <a:ext cx="231399" cy="234000"/>
          </a:xfrm>
          <a:prstGeom prst="rect">
            <a:avLst/>
          </a:prstGeom>
        </p:spPr>
      </p:pic>
      <p:pic>
        <p:nvPicPr>
          <p:cNvPr id="306" name="Image 305"/>
          <p:cNvPicPr>
            <a:picLocks noChangeAspect="1"/>
          </p:cNvPicPr>
          <p:nvPr/>
        </p:nvPicPr>
        <p:blipFill>
          <a:blip r:embed="rId1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03" y="292924"/>
            <a:ext cx="234000" cy="234000"/>
          </a:xfrm>
          <a:prstGeom prst="rect">
            <a:avLst/>
          </a:prstGeom>
        </p:spPr>
      </p:pic>
      <p:pic>
        <p:nvPicPr>
          <p:cNvPr id="307" name="Image 306"/>
          <p:cNvPicPr preferRelativeResize="0">
            <a:picLocks noChangeAspect="1"/>
          </p:cNvPicPr>
          <p:nvPr/>
        </p:nvPicPr>
        <p:blipFill>
          <a:blip r:embed="rId1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17" y="605360"/>
            <a:ext cx="234000" cy="236629"/>
          </a:xfrm>
          <a:prstGeom prst="rect">
            <a:avLst/>
          </a:prstGeom>
        </p:spPr>
      </p:pic>
      <p:pic>
        <p:nvPicPr>
          <p:cNvPr id="308" name="Image 307"/>
          <p:cNvPicPr>
            <a:picLocks noChangeAspect="1"/>
          </p:cNvPicPr>
          <p:nvPr/>
        </p:nvPicPr>
        <p:blipFill>
          <a:blip r:embed="rId1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18" y="1215605"/>
            <a:ext cx="231399" cy="234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51146" y="272721"/>
            <a:ext cx="33556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Century Gothic" panose="020B0502020202020204" pitchFamily="34" charset="0"/>
              </a:rPr>
              <a:t>Formation professionnelle et emploi</a:t>
            </a:r>
          </a:p>
        </p:txBody>
      </p:sp>
      <p:sp>
        <p:nvSpPr>
          <p:cNvPr id="309" name="ZoneTexte 308"/>
          <p:cNvSpPr txBox="1"/>
          <p:nvPr/>
        </p:nvSpPr>
        <p:spPr>
          <a:xfrm>
            <a:off x="551147" y="596536"/>
            <a:ext cx="1720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Century Gothic" panose="020B0502020202020204" pitchFamily="34" charset="0"/>
              </a:rPr>
              <a:t>Entrepreneuriat</a:t>
            </a:r>
          </a:p>
        </p:txBody>
      </p:sp>
      <p:sp>
        <p:nvSpPr>
          <p:cNvPr id="310" name="ZoneTexte 309"/>
          <p:cNvSpPr txBox="1"/>
          <p:nvPr/>
        </p:nvSpPr>
        <p:spPr>
          <a:xfrm>
            <a:off x="540869" y="911724"/>
            <a:ext cx="19622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Century Gothic" panose="020B0502020202020204" pitchFamily="34" charset="0"/>
              </a:rPr>
              <a:t>Éducation</a:t>
            </a:r>
          </a:p>
        </p:txBody>
      </p:sp>
      <p:sp>
        <p:nvSpPr>
          <p:cNvPr id="311" name="ZoneTexte 310"/>
          <p:cNvSpPr txBox="1"/>
          <p:nvPr/>
        </p:nvSpPr>
        <p:spPr>
          <a:xfrm>
            <a:off x="531639" y="1205753"/>
            <a:ext cx="4242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Century Gothic" panose="020B0502020202020204" pitchFamily="34" charset="0"/>
              </a:rPr>
              <a:t>Santé</a:t>
            </a:r>
          </a:p>
        </p:txBody>
      </p:sp>
      <p:sp>
        <p:nvSpPr>
          <p:cNvPr id="4" name="Rectangle 3"/>
          <p:cNvSpPr/>
          <p:nvPr/>
        </p:nvSpPr>
        <p:spPr>
          <a:xfrm>
            <a:off x="11572876" y="6448425"/>
            <a:ext cx="704850" cy="409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3" name="Image 312"/>
          <p:cNvPicPr>
            <a:picLocks noChangeAspect="1"/>
          </p:cNvPicPr>
          <p:nvPr/>
        </p:nvPicPr>
        <p:blipFill>
          <a:blip r:embed="rId1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526" y="6418012"/>
            <a:ext cx="663796" cy="335976"/>
          </a:xfrm>
          <a:prstGeom prst="rect">
            <a:avLst/>
          </a:prstGeom>
        </p:spPr>
      </p:pic>
      <p:pic>
        <p:nvPicPr>
          <p:cNvPr id="341" name="Image 340"/>
          <p:cNvPicPr>
            <a:picLocks noChangeAspect="1"/>
          </p:cNvPicPr>
          <p:nvPr/>
        </p:nvPicPr>
        <p:blipFill>
          <a:blip r:embed="rId117"/>
          <a:stretch>
            <a:fillRect/>
          </a:stretch>
        </p:blipFill>
        <p:spPr>
          <a:xfrm>
            <a:off x="326493" y="1520912"/>
            <a:ext cx="215827" cy="4722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sp>
        <p:nvSpPr>
          <p:cNvPr id="342" name="ZoneTexte 341"/>
          <p:cNvSpPr txBox="1"/>
          <p:nvPr/>
        </p:nvSpPr>
        <p:spPr>
          <a:xfrm>
            <a:off x="524412" y="1507154"/>
            <a:ext cx="150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Century Gothic" panose="020B0502020202020204" pitchFamily="34" charset="0"/>
              </a:rPr>
              <a:t>Collaborateurs IECD</a:t>
            </a:r>
          </a:p>
        </p:txBody>
      </p:sp>
      <p:pic>
        <p:nvPicPr>
          <p:cNvPr id="343" name="Image 342"/>
          <p:cNvPicPr>
            <a:picLocks noChangeAspect="1"/>
          </p:cNvPicPr>
          <p:nvPr/>
        </p:nvPicPr>
        <p:blipFill>
          <a:blip r:embed="rId117"/>
          <a:stretch>
            <a:fillRect/>
          </a:stretch>
        </p:blipFill>
        <p:spPr>
          <a:xfrm>
            <a:off x="1799963" y="4434944"/>
            <a:ext cx="215827" cy="4722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sp>
        <p:nvSpPr>
          <p:cNvPr id="9" name="ZoneTexte 8"/>
          <p:cNvSpPr txBox="1"/>
          <p:nvPr/>
        </p:nvSpPr>
        <p:spPr>
          <a:xfrm>
            <a:off x="1343989" y="4342687"/>
            <a:ext cx="510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21</a:t>
            </a:r>
          </a:p>
        </p:txBody>
      </p:sp>
      <p:pic>
        <p:nvPicPr>
          <p:cNvPr id="344" name="Image 343"/>
          <p:cNvPicPr>
            <a:picLocks noChangeAspect="1"/>
          </p:cNvPicPr>
          <p:nvPr/>
        </p:nvPicPr>
        <p:blipFill>
          <a:blip r:embed="rId117"/>
          <a:stretch>
            <a:fillRect/>
          </a:stretch>
        </p:blipFill>
        <p:spPr>
          <a:xfrm>
            <a:off x="610181" y="3235716"/>
            <a:ext cx="215827" cy="4722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sp>
        <p:nvSpPr>
          <p:cNvPr id="345" name="ZoneTexte 344"/>
          <p:cNvSpPr txBox="1"/>
          <p:nvPr/>
        </p:nvSpPr>
        <p:spPr>
          <a:xfrm>
            <a:off x="123497" y="3143459"/>
            <a:ext cx="541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14</a:t>
            </a:r>
          </a:p>
        </p:txBody>
      </p:sp>
      <p:pic>
        <p:nvPicPr>
          <p:cNvPr id="346" name="Image 345"/>
          <p:cNvPicPr>
            <a:picLocks noChangeAspect="1"/>
          </p:cNvPicPr>
          <p:nvPr/>
        </p:nvPicPr>
        <p:blipFill>
          <a:blip r:embed="rId117"/>
          <a:stretch>
            <a:fillRect/>
          </a:stretch>
        </p:blipFill>
        <p:spPr>
          <a:xfrm>
            <a:off x="1913957" y="5443611"/>
            <a:ext cx="215827" cy="4722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sp>
        <p:nvSpPr>
          <p:cNvPr id="347" name="ZoneTexte 346"/>
          <p:cNvSpPr txBox="1"/>
          <p:nvPr/>
        </p:nvSpPr>
        <p:spPr>
          <a:xfrm>
            <a:off x="1388873" y="5351354"/>
            <a:ext cx="579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22</a:t>
            </a:r>
          </a:p>
        </p:txBody>
      </p:sp>
      <p:pic>
        <p:nvPicPr>
          <p:cNvPr id="348" name="Image 347"/>
          <p:cNvPicPr>
            <a:picLocks noChangeAspect="1"/>
          </p:cNvPicPr>
          <p:nvPr/>
        </p:nvPicPr>
        <p:blipFill>
          <a:blip r:embed="rId117"/>
          <a:stretch>
            <a:fillRect/>
          </a:stretch>
        </p:blipFill>
        <p:spPr>
          <a:xfrm>
            <a:off x="3590549" y="1089407"/>
            <a:ext cx="215827" cy="4722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sp>
        <p:nvSpPr>
          <p:cNvPr id="349" name="ZoneTexte 348"/>
          <p:cNvSpPr txBox="1"/>
          <p:nvPr/>
        </p:nvSpPr>
        <p:spPr>
          <a:xfrm>
            <a:off x="3281782" y="977490"/>
            <a:ext cx="390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3</a:t>
            </a:r>
          </a:p>
        </p:txBody>
      </p:sp>
      <p:pic>
        <p:nvPicPr>
          <p:cNvPr id="352" name="Image 351"/>
          <p:cNvPicPr>
            <a:picLocks noChangeAspect="1"/>
          </p:cNvPicPr>
          <p:nvPr/>
        </p:nvPicPr>
        <p:blipFill>
          <a:blip r:embed="rId117"/>
          <a:stretch>
            <a:fillRect/>
          </a:stretch>
        </p:blipFill>
        <p:spPr>
          <a:xfrm>
            <a:off x="7959541" y="2908191"/>
            <a:ext cx="215827" cy="4722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sp>
        <p:nvSpPr>
          <p:cNvPr id="353" name="ZoneTexte 352"/>
          <p:cNvSpPr txBox="1"/>
          <p:nvPr/>
        </p:nvSpPr>
        <p:spPr>
          <a:xfrm>
            <a:off x="7621326" y="2770030"/>
            <a:ext cx="382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4</a:t>
            </a:r>
          </a:p>
        </p:txBody>
      </p:sp>
      <p:pic>
        <p:nvPicPr>
          <p:cNvPr id="354" name="Image 353"/>
          <p:cNvPicPr>
            <a:picLocks noChangeAspect="1"/>
          </p:cNvPicPr>
          <p:nvPr/>
        </p:nvPicPr>
        <p:blipFill>
          <a:blip r:embed="rId117"/>
          <a:stretch>
            <a:fillRect/>
          </a:stretch>
        </p:blipFill>
        <p:spPr>
          <a:xfrm>
            <a:off x="8097063" y="3776203"/>
            <a:ext cx="215827" cy="4722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sp>
        <p:nvSpPr>
          <p:cNvPr id="355" name="ZoneTexte 354"/>
          <p:cNvSpPr txBox="1"/>
          <p:nvPr/>
        </p:nvSpPr>
        <p:spPr>
          <a:xfrm>
            <a:off x="7839479" y="3726617"/>
            <a:ext cx="382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1</a:t>
            </a:r>
          </a:p>
        </p:txBody>
      </p:sp>
      <p:pic>
        <p:nvPicPr>
          <p:cNvPr id="356" name="Image 355"/>
          <p:cNvPicPr>
            <a:picLocks noChangeAspect="1"/>
          </p:cNvPicPr>
          <p:nvPr/>
        </p:nvPicPr>
        <p:blipFill>
          <a:blip r:embed="rId117"/>
          <a:stretch>
            <a:fillRect/>
          </a:stretch>
        </p:blipFill>
        <p:spPr>
          <a:xfrm>
            <a:off x="6011353" y="3810846"/>
            <a:ext cx="215827" cy="4722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sp>
        <p:nvSpPr>
          <p:cNvPr id="357" name="ZoneTexte 356"/>
          <p:cNvSpPr txBox="1"/>
          <p:nvPr/>
        </p:nvSpPr>
        <p:spPr>
          <a:xfrm>
            <a:off x="5702815" y="3713353"/>
            <a:ext cx="382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3</a:t>
            </a:r>
          </a:p>
        </p:txBody>
      </p:sp>
      <p:pic>
        <p:nvPicPr>
          <p:cNvPr id="358" name="Image 357"/>
          <p:cNvPicPr>
            <a:picLocks noChangeAspect="1"/>
          </p:cNvPicPr>
          <p:nvPr/>
        </p:nvPicPr>
        <p:blipFill>
          <a:blip r:embed="rId117"/>
          <a:stretch>
            <a:fillRect/>
          </a:stretch>
        </p:blipFill>
        <p:spPr>
          <a:xfrm>
            <a:off x="2113543" y="1060254"/>
            <a:ext cx="215827" cy="4722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sp>
        <p:nvSpPr>
          <p:cNvPr id="359" name="ZoneTexte 358"/>
          <p:cNvSpPr txBox="1"/>
          <p:nvPr/>
        </p:nvSpPr>
        <p:spPr>
          <a:xfrm>
            <a:off x="1783750" y="969529"/>
            <a:ext cx="390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2</a:t>
            </a:r>
          </a:p>
        </p:txBody>
      </p:sp>
      <p:pic>
        <p:nvPicPr>
          <p:cNvPr id="360" name="Image 359"/>
          <p:cNvPicPr>
            <a:picLocks noChangeAspect="1"/>
          </p:cNvPicPr>
          <p:nvPr/>
        </p:nvPicPr>
        <p:blipFill>
          <a:blip r:embed="rId117"/>
          <a:stretch>
            <a:fillRect/>
          </a:stretch>
        </p:blipFill>
        <p:spPr>
          <a:xfrm>
            <a:off x="4784509" y="534786"/>
            <a:ext cx="215827" cy="4722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sp>
        <p:nvSpPr>
          <p:cNvPr id="361" name="ZoneTexte 360"/>
          <p:cNvSpPr txBox="1"/>
          <p:nvPr/>
        </p:nvSpPr>
        <p:spPr>
          <a:xfrm>
            <a:off x="4340677" y="422869"/>
            <a:ext cx="525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17</a:t>
            </a:r>
          </a:p>
        </p:txBody>
      </p:sp>
      <p:pic>
        <p:nvPicPr>
          <p:cNvPr id="362" name="Image 361"/>
          <p:cNvPicPr>
            <a:picLocks noChangeAspect="1"/>
          </p:cNvPicPr>
          <p:nvPr/>
        </p:nvPicPr>
        <p:blipFill>
          <a:blip r:embed="rId117"/>
          <a:stretch>
            <a:fillRect/>
          </a:stretch>
        </p:blipFill>
        <p:spPr>
          <a:xfrm>
            <a:off x="6317955" y="558085"/>
            <a:ext cx="215827" cy="4722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sp>
        <p:nvSpPr>
          <p:cNvPr id="363" name="ZoneTexte 362"/>
          <p:cNvSpPr txBox="1"/>
          <p:nvPr/>
        </p:nvSpPr>
        <p:spPr>
          <a:xfrm>
            <a:off x="5807635" y="446168"/>
            <a:ext cx="591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45</a:t>
            </a:r>
          </a:p>
        </p:txBody>
      </p:sp>
      <p:pic>
        <p:nvPicPr>
          <p:cNvPr id="364" name="Image 363"/>
          <p:cNvPicPr>
            <a:picLocks noChangeAspect="1"/>
          </p:cNvPicPr>
          <p:nvPr/>
        </p:nvPicPr>
        <p:blipFill>
          <a:blip r:embed="rId117"/>
          <a:stretch>
            <a:fillRect/>
          </a:stretch>
        </p:blipFill>
        <p:spPr>
          <a:xfrm>
            <a:off x="5761722" y="5550264"/>
            <a:ext cx="215827" cy="4722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sp>
        <p:nvSpPr>
          <p:cNvPr id="365" name="ZoneTexte 364"/>
          <p:cNvSpPr txBox="1"/>
          <p:nvPr/>
        </p:nvSpPr>
        <p:spPr>
          <a:xfrm>
            <a:off x="5317890" y="5438347"/>
            <a:ext cx="525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21</a:t>
            </a:r>
          </a:p>
        </p:txBody>
      </p:sp>
      <p:pic>
        <p:nvPicPr>
          <p:cNvPr id="366" name="Image 365"/>
          <p:cNvPicPr>
            <a:picLocks noChangeAspect="1"/>
          </p:cNvPicPr>
          <p:nvPr/>
        </p:nvPicPr>
        <p:blipFill>
          <a:blip r:embed="rId117"/>
          <a:stretch>
            <a:fillRect/>
          </a:stretch>
        </p:blipFill>
        <p:spPr>
          <a:xfrm>
            <a:off x="9814467" y="3522433"/>
            <a:ext cx="215827" cy="4722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sp>
        <p:nvSpPr>
          <p:cNvPr id="367" name="ZoneTexte 366"/>
          <p:cNvSpPr txBox="1"/>
          <p:nvPr/>
        </p:nvSpPr>
        <p:spPr>
          <a:xfrm>
            <a:off x="9498232" y="3413397"/>
            <a:ext cx="382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5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8872011" y="131709"/>
            <a:ext cx="27151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161 collaborateurs IECD sur le terrain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060462" y="416959"/>
            <a:ext cx="794772" cy="2454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8" name="Rectangle 367"/>
          <p:cNvSpPr/>
          <p:nvPr/>
        </p:nvSpPr>
        <p:spPr>
          <a:xfrm>
            <a:off x="9849620" y="417843"/>
            <a:ext cx="1518649" cy="244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9" name="ZoneTexte 368"/>
          <p:cNvSpPr txBox="1"/>
          <p:nvPr/>
        </p:nvSpPr>
        <p:spPr>
          <a:xfrm>
            <a:off x="9058881" y="388424"/>
            <a:ext cx="8065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54 </a:t>
            </a:r>
            <a:r>
              <a:rPr lang="fr-FR" sz="1200" dirty="0" err="1"/>
              <a:t>expats</a:t>
            </a:r>
            <a:endParaRPr lang="fr-FR" sz="1200" dirty="0"/>
          </a:p>
        </p:txBody>
      </p:sp>
      <p:sp>
        <p:nvSpPr>
          <p:cNvPr id="370" name="ZoneTexte 369"/>
          <p:cNvSpPr txBox="1"/>
          <p:nvPr/>
        </p:nvSpPr>
        <p:spPr>
          <a:xfrm>
            <a:off x="9849620" y="385802"/>
            <a:ext cx="15148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</a:rPr>
              <a:t>107 contrats locaux</a:t>
            </a:r>
          </a:p>
        </p:txBody>
      </p:sp>
      <p:pic>
        <p:nvPicPr>
          <p:cNvPr id="371" name="Image 370"/>
          <p:cNvPicPr>
            <a:picLocks noChangeAspect="1"/>
          </p:cNvPicPr>
          <p:nvPr/>
        </p:nvPicPr>
        <p:blipFill>
          <a:blip r:embed="rId117"/>
          <a:stretch>
            <a:fillRect/>
          </a:stretch>
        </p:blipFill>
        <p:spPr>
          <a:xfrm>
            <a:off x="5201349" y="2458666"/>
            <a:ext cx="215827" cy="4722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sp>
        <p:nvSpPr>
          <p:cNvPr id="372" name="ZoneTexte 371"/>
          <p:cNvSpPr txBox="1"/>
          <p:nvPr/>
        </p:nvSpPr>
        <p:spPr>
          <a:xfrm>
            <a:off x="4892811" y="2361173"/>
            <a:ext cx="382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3</a:t>
            </a:r>
          </a:p>
        </p:txBody>
      </p:sp>
      <p:sp>
        <p:nvSpPr>
          <p:cNvPr id="373" name="ZoneTexte 372"/>
          <p:cNvSpPr txBox="1"/>
          <p:nvPr/>
        </p:nvSpPr>
        <p:spPr>
          <a:xfrm>
            <a:off x="506825" y="2040956"/>
            <a:ext cx="1743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Century Gothic" panose="020B0502020202020204" pitchFamily="34" charset="0"/>
              </a:rPr>
              <a:t>Chiffre d’activité</a:t>
            </a:r>
          </a:p>
        </p:txBody>
      </p:sp>
      <p:sp>
        <p:nvSpPr>
          <p:cNvPr id="376" name="ZoneTexte 375"/>
          <p:cNvSpPr txBox="1"/>
          <p:nvPr/>
        </p:nvSpPr>
        <p:spPr>
          <a:xfrm>
            <a:off x="2487902" y="5775934"/>
            <a:ext cx="1010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8%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215287" y="1989775"/>
            <a:ext cx="42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/>
                </a:solidFill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377" name="ZoneTexte 376"/>
          <p:cNvSpPr txBox="1"/>
          <p:nvPr/>
        </p:nvSpPr>
        <p:spPr>
          <a:xfrm>
            <a:off x="2109836" y="4803150"/>
            <a:ext cx="1010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13%</a:t>
            </a:r>
          </a:p>
        </p:txBody>
      </p:sp>
      <p:sp>
        <p:nvSpPr>
          <p:cNvPr id="378" name="ZoneTexte 377"/>
          <p:cNvSpPr txBox="1"/>
          <p:nvPr/>
        </p:nvSpPr>
        <p:spPr>
          <a:xfrm>
            <a:off x="843049" y="3574859"/>
            <a:ext cx="1010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18%</a:t>
            </a:r>
          </a:p>
        </p:txBody>
      </p:sp>
      <p:sp>
        <p:nvSpPr>
          <p:cNvPr id="379" name="ZoneTexte 378"/>
          <p:cNvSpPr txBox="1"/>
          <p:nvPr/>
        </p:nvSpPr>
        <p:spPr>
          <a:xfrm>
            <a:off x="6186221" y="4127197"/>
            <a:ext cx="1010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6%</a:t>
            </a:r>
          </a:p>
        </p:txBody>
      </p:sp>
      <p:sp>
        <p:nvSpPr>
          <p:cNvPr id="380" name="ZoneTexte 379"/>
          <p:cNvSpPr txBox="1"/>
          <p:nvPr/>
        </p:nvSpPr>
        <p:spPr>
          <a:xfrm>
            <a:off x="2689116" y="3775361"/>
            <a:ext cx="1010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 1%</a:t>
            </a:r>
          </a:p>
        </p:txBody>
      </p:sp>
      <p:sp>
        <p:nvSpPr>
          <p:cNvPr id="381" name="ZoneTexte 380"/>
          <p:cNvSpPr txBox="1"/>
          <p:nvPr/>
        </p:nvSpPr>
        <p:spPr>
          <a:xfrm>
            <a:off x="4967478" y="860199"/>
            <a:ext cx="1010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18%</a:t>
            </a:r>
          </a:p>
        </p:txBody>
      </p:sp>
      <p:sp>
        <p:nvSpPr>
          <p:cNvPr id="382" name="ZoneTexte 381"/>
          <p:cNvSpPr txBox="1"/>
          <p:nvPr/>
        </p:nvSpPr>
        <p:spPr>
          <a:xfrm>
            <a:off x="6474422" y="878881"/>
            <a:ext cx="1010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4%</a:t>
            </a:r>
          </a:p>
        </p:txBody>
      </p:sp>
      <p:sp>
        <p:nvSpPr>
          <p:cNvPr id="383" name="ZoneTexte 382"/>
          <p:cNvSpPr txBox="1"/>
          <p:nvPr/>
        </p:nvSpPr>
        <p:spPr>
          <a:xfrm>
            <a:off x="5625978" y="2870236"/>
            <a:ext cx="1010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4%</a:t>
            </a:r>
          </a:p>
        </p:txBody>
      </p:sp>
      <p:sp>
        <p:nvSpPr>
          <p:cNvPr id="384" name="ZoneTexte 383"/>
          <p:cNvSpPr txBox="1"/>
          <p:nvPr/>
        </p:nvSpPr>
        <p:spPr>
          <a:xfrm>
            <a:off x="3711018" y="1413948"/>
            <a:ext cx="1010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2%</a:t>
            </a:r>
          </a:p>
        </p:txBody>
      </p:sp>
      <p:sp>
        <p:nvSpPr>
          <p:cNvPr id="385" name="ZoneTexte 384"/>
          <p:cNvSpPr txBox="1"/>
          <p:nvPr/>
        </p:nvSpPr>
        <p:spPr>
          <a:xfrm>
            <a:off x="2262903" y="1375128"/>
            <a:ext cx="1010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2%</a:t>
            </a:r>
          </a:p>
        </p:txBody>
      </p:sp>
      <p:sp>
        <p:nvSpPr>
          <p:cNvPr id="386" name="ZoneTexte 385"/>
          <p:cNvSpPr txBox="1"/>
          <p:nvPr/>
        </p:nvSpPr>
        <p:spPr>
          <a:xfrm>
            <a:off x="10055098" y="3813382"/>
            <a:ext cx="1010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2%</a:t>
            </a:r>
          </a:p>
        </p:txBody>
      </p:sp>
      <p:sp>
        <p:nvSpPr>
          <p:cNvPr id="387" name="ZoneTexte 386"/>
          <p:cNvSpPr txBox="1"/>
          <p:nvPr/>
        </p:nvSpPr>
        <p:spPr>
          <a:xfrm>
            <a:off x="8454388" y="4081191"/>
            <a:ext cx="1010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3%</a:t>
            </a:r>
          </a:p>
        </p:txBody>
      </p:sp>
      <p:sp>
        <p:nvSpPr>
          <p:cNvPr id="388" name="ZoneTexte 387"/>
          <p:cNvSpPr txBox="1"/>
          <p:nvPr/>
        </p:nvSpPr>
        <p:spPr>
          <a:xfrm>
            <a:off x="8262386" y="3156923"/>
            <a:ext cx="1010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1%</a:t>
            </a:r>
          </a:p>
        </p:txBody>
      </p:sp>
    </p:spTree>
    <p:extLst>
      <p:ext uri="{BB962C8B-B14F-4D97-AF65-F5344CB8AC3E}">
        <p14:creationId xmlns:p14="http://schemas.microsoft.com/office/powerpoint/2010/main" val="3974627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0A20-9CBC-4641-B465-A08BE88AA1C2}" type="slidenum">
              <a:rPr lang="fr-FR" smtClean="0"/>
              <a:t>8</a:t>
            </a:fld>
            <a:endParaRPr lang="fr-FR"/>
          </a:p>
        </p:txBody>
      </p:sp>
      <p:sp>
        <p:nvSpPr>
          <p:cNvPr id="34" name="Espace réservé du contenu 2"/>
          <p:cNvSpPr>
            <a:spLocks noGrp="1"/>
          </p:cNvSpPr>
          <p:nvPr>
            <p:ph idx="1"/>
          </p:nvPr>
        </p:nvSpPr>
        <p:spPr>
          <a:xfrm>
            <a:off x="8345192" y="2062216"/>
            <a:ext cx="3395366" cy="12368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400" dirty="0">
                <a:latin typeface="Century Gothic" panose="020B0502020202020204" pitchFamily="34" charset="0"/>
              </a:rPr>
              <a:t>… au service d’un </a:t>
            </a:r>
            <a:r>
              <a:rPr lang="fr-FR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plus grand nombre </a:t>
            </a:r>
            <a:r>
              <a:rPr lang="fr-FR" sz="2400" dirty="0">
                <a:latin typeface="Century Gothic" panose="020B0502020202020204" pitchFamily="34" charset="0"/>
              </a:rPr>
              <a:t>de </a:t>
            </a:r>
            <a:r>
              <a:rPr lang="fr-FR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bénéficiaires </a:t>
            </a:r>
            <a:r>
              <a:rPr lang="fr-FR" sz="2400" dirty="0">
                <a:latin typeface="Century Gothic" panose="020B0502020202020204" pitchFamily="34" charset="0"/>
              </a:rPr>
              <a:t>dans le monde</a:t>
            </a:r>
          </a:p>
          <a:p>
            <a:endParaRPr lang="fr-FR" b="1" dirty="0"/>
          </a:p>
        </p:txBody>
      </p:sp>
      <p:sp>
        <p:nvSpPr>
          <p:cNvPr id="30" name="Rectangle 29"/>
          <p:cNvSpPr/>
          <p:nvPr/>
        </p:nvSpPr>
        <p:spPr>
          <a:xfrm>
            <a:off x="138538" y="374439"/>
            <a:ext cx="4503036" cy="2014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r>
              <a:rPr lang="fr-FR" sz="3200" dirty="0">
                <a:solidFill>
                  <a:schemeClr val="tx2"/>
                </a:solidFill>
                <a:latin typeface="Century Gothic" panose="020B0502020202020204" pitchFamily="34" charset="0"/>
              </a:rPr>
              <a:t>UNE ACTIVITÉ</a:t>
            </a:r>
          </a:p>
          <a:p>
            <a:r>
              <a:rPr lang="fr-FR" sz="3200" dirty="0">
                <a:solidFill>
                  <a:schemeClr val="tx2"/>
                </a:solidFill>
                <a:latin typeface="Century Gothic" panose="020B0502020202020204" pitchFamily="34" charset="0"/>
              </a:rPr>
              <a:t>EN FORTE CROISSANCE…</a:t>
            </a:r>
          </a:p>
        </p:txBody>
      </p:sp>
      <p:graphicFrame>
        <p:nvGraphicFramePr>
          <p:cNvPr id="37" name="Graphique 36">
            <a:extLst>
              <a:ext uri="{FF2B5EF4-FFF2-40B4-BE49-F238E27FC236}">
                <a16:creationId xmlns:a16="http://schemas.microsoft.com/office/drawing/2014/main" id="{8613C5A3-AD7E-4123-B1B1-FD421CB7C3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0510086"/>
              </p:ext>
            </p:extLst>
          </p:nvPr>
        </p:nvGraphicFramePr>
        <p:xfrm>
          <a:off x="4499597" y="833832"/>
          <a:ext cx="2947245" cy="2312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0" name="Flèche droite 49"/>
          <p:cNvSpPr/>
          <p:nvPr/>
        </p:nvSpPr>
        <p:spPr>
          <a:xfrm rot="20822048">
            <a:off x="5193179" y="634716"/>
            <a:ext cx="1551669" cy="56496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Century Gothic" panose="020B0502020202020204" pitchFamily="34" charset="0"/>
              </a:rPr>
              <a:t>+ 22 %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157135" y="3208724"/>
            <a:ext cx="3772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2"/>
                </a:solidFill>
                <a:latin typeface="Century Gothic" panose="020B0502020202020204" pitchFamily="34" charset="0"/>
              </a:rPr>
              <a:t>Évolution du chiffre d’activité</a:t>
            </a:r>
          </a:p>
          <a:p>
            <a:pPr algn="ctr"/>
            <a:r>
              <a:rPr lang="fr-FR" sz="1400" dirty="0">
                <a:solidFill>
                  <a:schemeClr val="tx2"/>
                </a:solidFill>
                <a:latin typeface="Century Gothic" panose="020B0502020202020204" pitchFamily="34" charset="0"/>
              </a:rPr>
              <a:t>depuis 2014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446928" y="5807426"/>
            <a:ext cx="3580063" cy="892552"/>
            <a:chOff x="558367" y="5885988"/>
            <a:chExt cx="3580063" cy="892552"/>
          </a:xfrm>
        </p:grpSpPr>
        <p:pic>
          <p:nvPicPr>
            <p:cNvPr id="39" name="Image 3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45495" y="6017202"/>
              <a:ext cx="290310" cy="635211"/>
            </a:xfrm>
            <a:prstGeom prst="rect">
              <a:avLst/>
            </a:prstGeom>
          </p:spPr>
        </p:pic>
        <p:pic>
          <p:nvPicPr>
            <p:cNvPr id="41" name="Image 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3019" y="6017202"/>
              <a:ext cx="290310" cy="635211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>
              <a:off x="2127793" y="5885988"/>
              <a:ext cx="2010637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Century Gothic" panose="020B0502020202020204" pitchFamily="34" charset="0"/>
                </a:rPr>
                <a:t>50 000 </a:t>
              </a:r>
              <a:r>
                <a:rPr lang="fr-FR" sz="1400" dirty="0">
                  <a:latin typeface="Century Gothic" panose="020B0502020202020204" pitchFamily="34" charset="0"/>
                </a:rPr>
                <a:t>personnes bénéficiaires</a:t>
              </a:r>
              <a:endParaRPr lang="fr-FR" dirty="0">
                <a:latin typeface="Century Gothic" panose="020B0502020202020204" pitchFamily="34" charset="0"/>
              </a:endParaRPr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558367" y="6035264"/>
              <a:ext cx="9824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Century Gothic" panose="020B0502020202020204" pitchFamily="34" charset="0"/>
                </a:rPr>
                <a:t>2014</a:t>
              </a: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4056715" y="5763836"/>
            <a:ext cx="3498802" cy="892552"/>
            <a:chOff x="4224345" y="5850598"/>
            <a:chExt cx="3498802" cy="892552"/>
          </a:xfrm>
        </p:grpSpPr>
        <p:pic>
          <p:nvPicPr>
            <p:cNvPr id="38" name="Image 3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28997" y="5983518"/>
              <a:ext cx="290310" cy="63521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</p:pic>
        <p:pic>
          <p:nvPicPr>
            <p:cNvPr id="54" name="Image 5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53955" y="5979269"/>
              <a:ext cx="290310" cy="635211"/>
            </a:xfrm>
            <a:prstGeom prst="rect">
              <a:avLst/>
            </a:prstGeom>
          </p:spPr>
        </p:pic>
        <p:pic>
          <p:nvPicPr>
            <p:cNvPr id="55" name="Image 5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1476" y="5968891"/>
              <a:ext cx="290310" cy="635211"/>
            </a:xfrm>
            <a:prstGeom prst="rect">
              <a:avLst/>
            </a:prstGeom>
          </p:spPr>
        </p:pic>
        <p:sp>
          <p:nvSpPr>
            <p:cNvPr id="56" name="ZoneTexte 55"/>
            <p:cNvSpPr txBox="1"/>
            <p:nvPr/>
          </p:nvSpPr>
          <p:spPr>
            <a:xfrm>
              <a:off x="4224345" y="6022129"/>
              <a:ext cx="9824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Century Gothic" panose="020B0502020202020204" pitchFamily="34" charset="0"/>
                </a:rPr>
                <a:t>2015</a:t>
              </a:r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6171152" y="5850598"/>
              <a:ext cx="155199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Century Gothic" panose="020B0502020202020204" pitchFamily="34" charset="0"/>
                </a:rPr>
                <a:t>80 000 </a:t>
              </a:r>
              <a:r>
                <a:rPr lang="fr-FR" sz="1400" dirty="0">
                  <a:latin typeface="Century Gothic" panose="020B0502020202020204" pitchFamily="34" charset="0"/>
                </a:rPr>
                <a:t>personnes bénéficiaires</a:t>
              </a:r>
              <a:endParaRPr lang="fr-FR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124529" y="3912970"/>
            <a:ext cx="12067471" cy="1618217"/>
            <a:chOff x="137033" y="4060956"/>
            <a:chExt cx="12067471" cy="1618217"/>
          </a:xfrm>
        </p:grpSpPr>
        <p:pic>
          <p:nvPicPr>
            <p:cNvPr id="23" name="Image 2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68" r="42607"/>
            <a:stretch/>
          </p:blipFill>
          <p:spPr>
            <a:xfrm>
              <a:off x="10953090" y="4060956"/>
              <a:ext cx="1251414" cy="1618217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5061" y="4069973"/>
              <a:ext cx="2413800" cy="1609200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9033" y="4069973"/>
              <a:ext cx="2414743" cy="1609200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83" r="3020"/>
            <a:stretch/>
          </p:blipFill>
          <p:spPr>
            <a:xfrm>
              <a:off x="137033" y="4069973"/>
              <a:ext cx="1692000" cy="1609200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8861" y="4069973"/>
              <a:ext cx="2145600" cy="1609200"/>
            </a:xfrm>
            <a:prstGeom prst="rect">
              <a:avLst/>
            </a:prstGeom>
          </p:spPr>
        </p:pic>
        <p:pic>
          <p:nvPicPr>
            <p:cNvPr id="27" name="Image 2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9290" y="4069973"/>
              <a:ext cx="2413800" cy="1609200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10727042" y="6122505"/>
            <a:ext cx="1464958" cy="740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" name="Groupe 10"/>
          <p:cNvGrpSpPr/>
          <p:nvPr/>
        </p:nvGrpSpPr>
        <p:grpSpPr>
          <a:xfrm>
            <a:off x="8043381" y="5749931"/>
            <a:ext cx="4148619" cy="892552"/>
            <a:chOff x="8090799" y="5885988"/>
            <a:chExt cx="4148619" cy="892552"/>
          </a:xfrm>
        </p:grpSpPr>
        <p:pic>
          <p:nvPicPr>
            <p:cNvPr id="40" name="Image 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90054" y="6045276"/>
              <a:ext cx="290310" cy="635211"/>
            </a:xfrm>
            <a:prstGeom prst="rect">
              <a:avLst/>
            </a:prstGeom>
          </p:spPr>
        </p:pic>
        <p:pic>
          <p:nvPicPr>
            <p:cNvPr id="42" name="Image 4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0364" y="6045276"/>
              <a:ext cx="290310" cy="635211"/>
            </a:xfrm>
            <a:prstGeom prst="rect">
              <a:avLst/>
            </a:prstGeom>
          </p:spPr>
        </p:pic>
        <p:pic>
          <p:nvPicPr>
            <p:cNvPr id="46" name="Image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64007" y="6041448"/>
              <a:ext cx="290310" cy="635211"/>
            </a:xfrm>
            <a:prstGeom prst="rect">
              <a:avLst/>
            </a:prstGeom>
          </p:spPr>
        </p:pic>
        <p:pic>
          <p:nvPicPr>
            <p:cNvPr id="47" name="Image 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45138" y="6039628"/>
              <a:ext cx="290310" cy="635211"/>
            </a:xfrm>
            <a:prstGeom prst="rect">
              <a:avLst/>
            </a:prstGeom>
          </p:spPr>
        </p:pic>
        <p:sp>
          <p:nvSpPr>
            <p:cNvPr id="57" name="ZoneTexte 56"/>
            <p:cNvSpPr txBox="1"/>
            <p:nvPr/>
          </p:nvSpPr>
          <p:spPr>
            <a:xfrm>
              <a:off x="8090799" y="6070654"/>
              <a:ext cx="9824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2016</a:t>
              </a:r>
            </a:p>
          </p:txBody>
        </p:sp>
        <p:sp>
          <p:nvSpPr>
            <p:cNvPr id="59" name="ZoneTexte 58"/>
            <p:cNvSpPr txBox="1"/>
            <p:nvPr/>
          </p:nvSpPr>
          <p:spPr>
            <a:xfrm>
              <a:off x="10228781" y="5885988"/>
              <a:ext cx="2010637" cy="8925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94 000 </a:t>
              </a:r>
              <a:r>
                <a:rPr lang="fr-FR" sz="1400" dirty="0">
                  <a:latin typeface="Century Gothic" panose="020B0502020202020204" pitchFamily="34" charset="0"/>
                </a:rPr>
                <a:t>personnes bénéficiaires</a:t>
              </a:r>
              <a:endParaRPr lang="fr-FR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8" name="Flèche : droite 17"/>
          <p:cNvSpPr/>
          <p:nvPr/>
        </p:nvSpPr>
        <p:spPr>
          <a:xfrm rot="20580770">
            <a:off x="3464626" y="6150693"/>
            <a:ext cx="513861" cy="258114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Flèche : droite 42"/>
          <p:cNvSpPr/>
          <p:nvPr/>
        </p:nvSpPr>
        <p:spPr>
          <a:xfrm rot="20580770">
            <a:off x="7472783" y="6146564"/>
            <a:ext cx="513861" cy="258114"/>
          </a:xfrm>
          <a:prstGeom prst="rightArrow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5" name="Imag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526" y="6418012"/>
            <a:ext cx="663796" cy="33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30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arallélogramme 48"/>
          <p:cNvSpPr/>
          <p:nvPr/>
        </p:nvSpPr>
        <p:spPr>
          <a:xfrm>
            <a:off x="4767786" y="1361661"/>
            <a:ext cx="8647044" cy="5496339"/>
          </a:xfrm>
          <a:prstGeom prst="parallelogram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Parallélogramme 3"/>
          <p:cNvSpPr/>
          <p:nvPr/>
        </p:nvSpPr>
        <p:spPr>
          <a:xfrm>
            <a:off x="-2047462" y="1361661"/>
            <a:ext cx="8863711" cy="5496339"/>
          </a:xfrm>
          <a:prstGeom prst="parallelogram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9965653" y="4101662"/>
            <a:ext cx="1616871" cy="103918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/>
          <p:cNvSpPr/>
          <p:nvPr/>
        </p:nvSpPr>
        <p:spPr>
          <a:xfrm>
            <a:off x="8116834" y="4101662"/>
            <a:ext cx="1616871" cy="103918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/>
          <p:cNvSpPr/>
          <p:nvPr/>
        </p:nvSpPr>
        <p:spPr>
          <a:xfrm>
            <a:off x="9965655" y="2859938"/>
            <a:ext cx="1616871" cy="103918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/>
          <p:cNvSpPr/>
          <p:nvPr/>
        </p:nvSpPr>
        <p:spPr>
          <a:xfrm>
            <a:off x="8116834" y="2859938"/>
            <a:ext cx="1616871" cy="103918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/>
          <p:cNvSpPr/>
          <p:nvPr/>
        </p:nvSpPr>
        <p:spPr>
          <a:xfrm>
            <a:off x="2293359" y="5072320"/>
            <a:ext cx="1616871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/>
          <p:cNvSpPr/>
          <p:nvPr/>
        </p:nvSpPr>
        <p:spPr>
          <a:xfrm>
            <a:off x="309033" y="5090111"/>
            <a:ext cx="1616871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/>
          <p:cNvSpPr/>
          <p:nvPr/>
        </p:nvSpPr>
        <p:spPr>
          <a:xfrm>
            <a:off x="2288491" y="4218646"/>
            <a:ext cx="1616871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/>
          <p:cNvSpPr/>
          <p:nvPr/>
        </p:nvSpPr>
        <p:spPr>
          <a:xfrm>
            <a:off x="309035" y="4222377"/>
            <a:ext cx="1616871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/>
          <p:cNvSpPr/>
          <p:nvPr/>
        </p:nvSpPr>
        <p:spPr>
          <a:xfrm>
            <a:off x="2290872" y="3354643"/>
            <a:ext cx="1616871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/>
          <p:cNvSpPr/>
          <p:nvPr/>
        </p:nvSpPr>
        <p:spPr>
          <a:xfrm>
            <a:off x="326342" y="3354643"/>
            <a:ext cx="1616871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/>
          <p:cNvSpPr/>
          <p:nvPr/>
        </p:nvSpPr>
        <p:spPr>
          <a:xfrm>
            <a:off x="2288491" y="2495211"/>
            <a:ext cx="1616871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309039" y="2502268"/>
            <a:ext cx="1616871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8294" y="154125"/>
            <a:ext cx="11582664" cy="1118594"/>
          </a:xfrm>
        </p:spPr>
        <p:txBody>
          <a:bodyPr>
            <a:normAutofit lnSpcReduction="10000"/>
          </a:bodyPr>
          <a:lstStyle/>
          <a:p>
            <a:r>
              <a:rPr lang="fr-FR" sz="2000" dirty="0">
                <a:solidFill>
                  <a:srgbClr val="C00000"/>
                </a:solidFill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Une gestion financière </a:t>
            </a:r>
            <a:r>
              <a:rPr lang="fr-FR" sz="2000" dirty="0"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rigoureuse, efficace et transparente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r>
              <a:rPr lang="fr-FR" sz="1500" i="1" dirty="0">
                <a:solidFill>
                  <a:schemeClr val="accent3"/>
                </a:solidFill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Grâce à des outils de pilotage, de planification et de contrôle interne performants, des évaluations techniques et financières des projets et des audits internes et externes</a:t>
            </a:r>
          </a:p>
          <a:p>
            <a:pPr>
              <a:lnSpc>
                <a:spcPct val="100000"/>
              </a:lnSpc>
              <a:buClr>
                <a:schemeClr val="tx1"/>
              </a:buClr>
              <a:defRPr/>
            </a:pPr>
            <a:r>
              <a:rPr lang="fr-FR" sz="2000" dirty="0">
                <a:solidFill>
                  <a:srgbClr val="C00000"/>
                </a:solidFill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Une étroite collaboration </a:t>
            </a:r>
            <a:r>
              <a:rPr lang="fr-FR" sz="2000" dirty="0"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avec des partenaires engagés</a:t>
            </a:r>
            <a:endParaRPr lang="fr-FR" sz="2000" i="1" dirty="0">
              <a:latin typeface="Century Gothic" panose="020B0502020202020204" pitchFamily="34" charset="0"/>
              <a:ea typeface="Tahoma" pitchFamily="34" charset="0"/>
              <a:cs typeface="Tahoma" pitchFamily="34" charset="0"/>
            </a:endParaRP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endParaRPr lang="fr-FR" sz="1500" i="1" dirty="0">
              <a:solidFill>
                <a:schemeClr val="accent3"/>
              </a:solidFill>
              <a:latin typeface="Constantia" pitchFamily="18" charset="0"/>
              <a:ea typeface="Tahoma" pitchFamily="34" charset="0"/>
              <a:cs typeface="Tahoma" pitchFamily="34" charset="0"/>
            </a:endParaRPr>
          </a:p>
          <a:p>
            <a:endParaRPr lang="fr-FR" sz="105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0A20-9CBC-4641-B465-A08BE88AA1C2}" type="slidenum">
              <a:rPr lang="fr-FR" smtClean="0"/>
              <a:t>9</a:t>
            </a:fld>
            <a:endParaRPr lang="fr-FR"/>
          </a:p>
        </p:txBody>
      </p:sp>
      <p:sp>
        <p:nvSpPr>
          <p:cNvPr id="9" name="ZoneTexte 8"/>
          <p:cNvSpPr txBox="1"/>
          <p:nvPr/>
        </p:nvSpPr>
        <p:spPr bwMode="auto">
          <a:xfrm>
            <a:off x="7088573" y="1461708"/>
            <a:ext cx="4804005" cy="1331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eaLnBrk="1" hangingPunct="1">
              <a:defRPr/>
            </a:pPr>
            <a:r>
              <a:rPr lang="fr-FR" sz="1400" b="1" dirty="0">
                <a:solidFill>
                  <a:schemeClr val="accent3"/>
                </a:solidFill>
                <a:latin typeface="Century Gothic" panose="020B0502020202020204" pitchFamily="34" charset="0"/>
              </a:rPr>
              <a:t>Fonds publics : </a:t>
            </a:r>
            <a:r>
              <a:rPr lang="fr-FR" sz="1400" dirty="0">
                <a:solidFill>
                  <a:schemeClr val="accent3"/>
                </a:solidFill>
                <a:latin typeface="Century Gothic" panose="020B0502020202020204" pitchFamily="34" charset="0"/>
              </a:rPr>
              <a:t>Institutions françaises, Union européenne, collectivités locales, organisations internationales, coopération bilatérale</a:t>
            </a:r>
          </a:p>
          <a:p>
            <a:pPr lvl="1" eaLnBrk="1" hangingPunct="1">
              <a:defRPr/>
            </a:pPr>
            <a:endParaRPr lang="fr-FR" sz="1400" dirty="0">
              <a:solidFill>
                <a:schemeClr val="accent3"/>
              </a:solidFill>
              <a:latin typeface="Constantia" pitchFamily="18" charset="0"/>
            </a:endParaRPr>
          </a:p>
          <a:p>
            <a:pPr lvl="1">
              <a:defRPr/>
            </a:pPr>
            <a:r>
              <a:rPr lang="fr-FR" sz="1050" i="1" dirty="0">
                <a:solidFill>
                  <a:schemeClr val="accent3"/>
                </a:solidFill>
                <a:latin typeface="Constantia" pitchFamily="18" charset="0"/>
              </a:rPr>
              <a:t>Quelques exemples:</a:t>
            </a:r>
          </a:p>
          <a:p>
            <a:pPr lvl="1" eaLnBrk="1" hangingPunct="1">
              <a:defRPr/>
            </a:pPr>
            <a:endParaRPr lang="fr-FR" sz="1400" dirty="0">
              <a:solidFill>
                <a:schemeClr val="accent3"/>
              </a:solidFill>
              <a:latin typeface="Constantia" pitchFamily="18" charset="0"/>
            </a:endParaRPr>
          </a:p>
        </p:txBody>
      </p:sp>
      <p:grpSp>
        <p:nvGrpSpPr>
          <p:cNvPr id="15" name="Groupe 14"/>
          <p:cNvGrpSpPr/>
          <p:nvPr/>
        </p:nvGrpSpPr>
        <p:grpSpPr>
          <a:xfrm>
            <a:off x="-233824" y="1592095"/>
            <a:ext cx="5339292" cy="834038"/>
            <a:chOff x="-177359" y="1715158"/>
            <a:chExt cx="4783930" cy="834038"/>
          </a:xfrm>
        </p:grpSpPr>
        <p:sp>
          <p:nvSpPr>
            <p:cNvPr id="11" name="ZoneTexte 10"/>
            <p:cNvSpPr txBox="1"/>
            <p:nvPr/>
          </p:nvSpPr>
          <p:spPr bwMode="auto">
            <a:xfrm>
              <a:off x="-177359" y="2079837"/>
              <a:ext cx="4783930" cy="4693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eaLnBrk="1" hangingPunct="1">
                <a:defRPr/>
              </a:pPr>
              <a:endParaRPr lang="fr-FR" sz="1400" dirty="0">
                <a:solidFill>
                  <a:schemeClr val="accent3"/>
                </a:solidFill>
                <a:latin typeface="Constantia" pitchFamily="18" charset="0"/>
              </a:endParaRPr>
            </a:p>
            <a:p>
              <a:pPr lvl="1" eaLnBrk="1" hangingPunct="1">
                <a:defRPr/>
              </a:pPr>
              <a:r>
                <a:rPr lang="fr-FR" sz="1050" i="1" dirty="0">
                  <a:solidFill>
                    <a:schemeClr val="accent3"/>
                  </a:solidFill>
                  <a:latin typeface="Constantia" pitchFamily="18" charset="0"/>
                </a:rPr>
                <a:t>Quelques exemples:</a:t>
              </a: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309033" y="1715158"/>
              <a:ext cx="252412" cy="2873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sz="1400">
                <a:latin typeface="Constantia" pitchFamily="18" charset="0"/>
              </a:endParaRPr>
            </a:p>
          </p:txBody>
        </p:sp>
      </p:grpSp>
      <p:pic>
        <p:nvPicPr>
          <p:cNvPr id="16" name="Imag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7"/>
          <a:stretch>
            <a:fillRect/>
          </a:stretch>
        </p:blipFill>
        <p:spPr bwMode="auto">
          <a:xfrm>
            <a:off x="8389155" y="4354724"/>
            <a:ext cx="1072227" cy="45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308" y="2924560"/>
            <a:ext cx="1015925" cy="86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7976" y="3024188"/>
            <a:ext cx="1072227" cy="71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CFD"/>
              </a:clrFrom>
              <a:clrTo>
                <a:srgbClr val="FEFC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9" b="20062"/>
          <a:stretch/>
        </p:blipFill>
        <p:spPr>
          <a:xfrm>
            <a:off x="10055690" y="4354724"/>
            <a:ext cx="1436796" cy="451936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CFCFA"/>
              </a:clrFrom>
              <a:clrTo>
                <a:srgbClr val="FCFC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57" y="3564985"/>
            <a:ext cx="1309029" cy="412344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62" y="4335461"/>
            <a:ext cx="1372615" cy="607213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237" y="3543501"/>
            <a:ext cx="1537378" cy="446683"/>
          </a:xfrm>
          <a:prstGeom prst="rect">
            <a:avLst/>
          </a:prstGeom>
        </p:spPr>
      </p:pic>
      <p:pic>
        <p:nvPicPr>
          <p:cNvPr id="25" name="Imag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02"/>
          <a:stretch>
            <a:fillRect/>
          </a:stretch>
        </p:blipFill>
        <p:spPr bwMode="auto">
          <a:xfrm>
            <a:off x="406717" y="5284395"/>
            <a:ext cx="1477417" cy="342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755" y="2536227"/>
            <a:ext cx="751797" cy="751797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773" y="5282138"/>
            <a:ext cx="1466419" cy="430247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294" y="4419018"/>
            <a:ext cx="1406756" cy="416866"/>
          </a:xfrm>
          <a:prstGeom prst="rect">
            <a:avLst/>
          </a:prstGeom>
        </p:spPr>
      </p:pic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42" b="15141"/>
          <a:stretch/>
        </p:blipFill>
        <p:spPr bwMode="auto">
          <a:xfrm>
            <a:off x="394343" y="2670391"/>
            <a:ext cx="1377643" cy="55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891" y="4498414"/>
            <a:ext cx="871804" cy="65232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090" y="3517641"/>
            <a:ext cx="932769" cy="652329"/>
          </a:xfrm>
          <a:prstGeom prst="rect">
            <a:avLst/>
          </a:prstGeom>
        </p:spPr>
      </p:pic>
      <p:graphicFrame>
        <p:nvGraphicFramePr>
          <p:cNvPr id="46" name="Graphique 45">
            <a:extLst>
              <a:ext uri="{FF2B5EF4-FFF2-40B4-BE49-F238E27FC236}">
                <a16:creationId xmlns:a16="http://schemas.microsoft.com/office/drawing/2014/main" id="{C2EB2474-4C42-4DFC-BB68-737B028677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7874275"/>
              </p:ext>
            </p:extLst>
          </p:nvPr>
        </p:nvGraphicFramePr>
        <p:xfrm>
          <a:off x="4222924" y="2993043"/>
          <a:ext cx="3541737" cy="2067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47" name="Rectangle 46"/>
          <p:cNvSpPr/>
          <p:nvPr/>
        </p:nvSpPr>
        <p:spPr>
          <a:xfrm>
            <a:off x="126493" y="5991954"/>
            <a:ext cx="12065507" cy="865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pPr algn="ctr"/>
            <a:r>
              <a:rPr lang="fr-FR" sz="4400" dirty="0">
                <a:solidFill>
                  <a:schemeClr val="tx2"/>
                </a:solidFill>
                <a:latin typeface="Century Gothic" panose="020B0502020202020204" pitchFamily="34" charset="0"/>
              </a:rPr>
              <a:t>RESSOURCES FINANCIÈRES</a:t>
            </a:r>
          </a:p>
        </p:txBody>
      </p:sp>
      <p:sp>
        <p:nvSpPr>
          <p:cNvPr id="48" name="Rectangle 47"/>
          <p:cNvSpPr/>
          <p:nvPr/>
        </p:nvSpPr>
        <p:spPr bwMode="auto">
          <a:xfrm>
            <a:off x="7088574" y="1547487"/>
            <a:ext cx="281714" cy="2873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sz="1400">
              <a:latin typeface="Constantia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9033" y="154748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defRPr/>
            </a:pPr>
            <a:r>
              <a:rPr lang="fr-FR" sz="1400" b="1" dirty="0">
                <a:solidFill>
                  <a:schemeClr val="accent3"/>
                </a:solidFill>
                <a:latin typeface="Century Gothic" panose="020B0502020202020204" pitchFamily="34" charset="0"/>
              </a:rPr>
              <a:t>Fonds privés : </a:t>
            </a:r>
            <a:r>
              <a:rPr lang="fr-FR" sz="1400" dirty="0">
                <a:solidFill>
                  <a:schemeClr val="accent3"/>
                </a:solidFill>
                <a:latin typeface="Century Gothic" panose="020B0502020202020204" pitchFamily="34" charset="0"/>
              </a:rPr>
              <a:t>Entreprises et fondations d'entreprise, associations, fondations philanthropiques, donateurs individuels</a:t>
            </a:r>
          </a:p>
        </p:txBody>
      </p:sp>
      <p:sp>
        <p:nvSpPr>
          <p:cNvPr id="6" name="Rectangle 5"/>
          <p:cNvSpPr/>
          <p:nvPr/>
        </p:nvSpPr>
        <p:spPr>
          <a:xfrm>
            <a:off x="-27432" y="367749"/>
            <a:ext cx="149451" cy="64902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" name="Image 5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526" y="6418012"/>
            <a:ext cx="663796" cy="33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68446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UsY0nDBg0OB3p3RNEHmG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WHEUkb2HUuBSEvW2WOpNA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7khyViBXEqB_ZG.g0MjVg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KPu_r3.dEy2P8YDwWaROA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5IUtXOWaky.v0EENhvtIg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yrifwEtv02plr2AV1E77Q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NTF4N_m6UCjBbYTx1or6g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HGihATCBkawWi_zDFQ4xg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mmcE4_Jw0.igFPxV1iaFg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dQ6pfjZMUas75hfGP2hQg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fX2_q3qPk.ZHDqIFCogTg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2cDZg77SUu4gr8K9dLwe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db9zDt2XUGOiZi2vmjNG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ekOsqTtWUOciuAbZRINn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6iB4nK190S_NYBwEbrFX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Ic8b4RXEUOHU.m6RMcao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Bxc7kAlq0q..2dF7dqiD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8YUeuh7M0ajOFY2ow5HG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stLYQtC7EG0NYQ8m9lwC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qnFM5I6J0KcPFM_OwMBu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lCSiRqRAkmNr06KzdXAx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etWxHXP8UiMo1OsTTqFX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NbF39aLrEq9kDegasBCQ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BAHvb0wQkuUciZ8Q1G59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kUT3dMkHk2g6Pi4xQ3h3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j0e1blbkWu4f6TdSanV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dLyZSnTR0e8ZObyykviR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gzbX7xC706pVFmUYUl3a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LrpX3Q7RUSh_wdv1Vjix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MhkDa3qLEOMVFlevwgde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c7CZEIGOkuLMDgUALFku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v6jGyjCFECvDuetubeMy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cAT5kTTD0i9luD6Dhjtr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7Vpfiz3Hkq5_b3Sm8PXf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HIIXCG1tkaOTMCh23pIc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vSbnGkMGkmR0WxtxOoCU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omRUV5NbUqjnSHfgDsvy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KsGq70Bh0.96lSHl0r39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2KQXGuuX0mvCdXLD_BJc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7ZPJyxl6k2TCZpUqGWns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QrhhhNNHEa2Dx_sYknyu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LfSDorybkOoezonnCQ0.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TIdt7z80keKpMb9HGo00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oJplmT8SUuXCeBLOSANyA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CYb3Kmxq0e4OB1bXPiDr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km6O3J3L066EUBFzB3v5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Y8dSPdzlE.m_rpCioloPg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9Sizzi840.LiNTG8UVDbQ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uM940MUSeXxQBzkdzng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OgBt32EnUeho7Uz0f0VQ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Hz8D.p_LkCxmMOrbfCI5A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NzO8sgqNUSkchh94pbPI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eiSkaSTtEWXxL8UuMPPlQ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h3nr5L510u.7WzFx5Lsr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n5_OKSj10u4EFHZym7rRw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_Dr2ZenNEeAu7zViCNPZg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RKn4WbJLkmWVP1QJs4flw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vZqesrxgUu59S4rQBI._A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C.MVP3QAEGJjHVtLGzEAg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lvThuNRm0q6WntXEpWiHw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BgwqcWv.UW.2DecAAyT_A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XBFkFzZqUWE2xdKFG6jUQ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eujXvIBgU2gFvm7yOYpv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dtAtmc46UmWdtrA4QwIBA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4_hxAhcjUefUAIIgw.gN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2SCF7K5jUuBzXH.I6CYaw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ywlHZDYCEi9xlWFjucmY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fXqfoHOS0yWW27hxOl2TA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B2TJvopvk2urLl3s3eOIg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W3kVGSD8E2R3a_uiz4uyA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.RqEUlRyk2rRfUd1Qemmw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TcNZB1xhkmdvAvNdP90hw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qevLIyIkUaOHXXRiS7NXg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.CIAQe320ifVlq_jDHOSg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Mc5S_JgjUekhJoSO4cD0A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vAmX7t8pkO5M7P6nsgLU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Az7A8sUfUOGPiZPb.CZY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2sHtCYT.U2.da0_MDqLFA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y6Hc8C6QkelXfa25mKf3Q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O3D8rKCMkKQtGGzdcwLyw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JLpmmEE_UyDMzK4.SPAAg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GdaV209d0KSl4RMuLFKXg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jkXBK8mjE23Vdsi34RMpw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smy8oAKY0aMgr4hUO575A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krrDj9u2U6xdwgmwsFcQw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soRTT7bQUawpJs2XBcPQA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mzXb9kwUE.wFZMRail7W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BXTrtAL3k.5jF6SJ.SKDA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vWJSEN4keunilgtHn0pw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qRI8Yx3rkiRV0cBVP79FQ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_OE0SFeUEq0GuF.rd3AwA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ndrP9MIuUCjSTrOJ858Rw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o7QFIgC202wKh8rIsuw5w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stHjDOu10Oyf0_PMzAymA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WGQsa77NEGh0ePRcntwlw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LPAc.xljkqa9_1EATV0Lw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G4QtEbX6E6QN9jSC0trsA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pFegCkXUECt7yR3ZWznN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X7j9aM.AUmasam1Ylp5Sg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TcseZ8lS0WMYUPYrrdGxg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GeiKrwBt0ieShaGvjOnDw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n1_CYR57Eq88XT8VRrqnw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2aQQSOGbEaSvcTujzPv3A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BiK_YmSSEuaO.5_TwUneg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x0yX4eurEyR1btNlyBsTw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e5nZU4uJESxRZHTwBKshw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EYOYIvuZUK7vL5D4InzcA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T5xmm5wFUGFCBuzKaXYwg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_UU6.v9VkGNQri0dDfnWA"/>
</p:tagLst>
</file>

<file path=ppt/theme/theme1.xml><?xml version="1.0" encoding="utf-8"?>
<a:theme xmlns:a="http://schemas.openxmlformats.org/drawingml/2006/main" name="Thème Office">
  <a:themeElements>
    <a:clrScheme name="IECD">
      <a:dk1>
        <a:srgbClr val="514449"/>
      </a:dk1>
      <a:lt1>
        <a:sysClr val="window" lastClr="FFFFFF"/>
      </a:lt1>
      <a:dk2>
        <a:srgbClr val="C1022C"/>
      </a:dk2>
      <a:lt2>
        <a:srgbClr val="D0C6CA"/>
      </a:lt2>
      <a:accent1>
        <a:srgbClr val="E97F6C"/>
      </a:accent1>
      <a:accent2>
        <a:srgbClr val="C1022C"/>
      </a:accent2>
      <a:accent3>
        <a:srgbClr val="8B737C"/>
      </a:accent3>
      <a:accent4>
        <a:srgbClr val="514449"/>
      </a:accent4>
      <a:accent5>
        <a:srgbClr val="FFFFFF"/>
      </a:accent5>
      <a:accent6>
        <a:srgbClr val="E14F37"/>
      </a:accent6>
      <a:hlink>
        <a:srgbClr val="C1022C"/>
      </a:hlink>
      <a:folHlink>
        <a:srgbClr val="E97F6C"/>
      </a:folHlink>
    </a:clrScheme>
    <a:fontScheme name="IECD">
      <a:majorFont>
        <a:latin typeface="Constantia"/>
        <a:ea typeface=""/>
        <a:cs typeface=""/>
      </a:majorFont>
      <a:minorFont>
        <a:latin typeface="Constant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F5065E94-21C6-4A17-8427-C9CDEB7C3CD3}" vid="{2E556C2A-A497-4934-B3AC-534443A06921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15200</TotalTime>
  <Words>1226</Words>
  <Application>Microsoft Office PowerPoint</Application>
  <PresentationFormat>Grand écran</PresentationFormat>
  <Paragraphs>290</Paragraphs>
  <Slides>15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5" baseType="lpstr">
      <vt:lpstr>Arial</vt:lpstr>
      <vt:lpstr>Calibri</vt:lpstr>
      <vt:lpstr>Century Gothic</vt:lpstr>
      <vt:lpstr>Consolas</vt:lpstr>
      <vt:lpstr>Constantia</vt:lpstr>
      <vt:lpstr>Gisha</vt:lpstr>
      <vt:lpstr>Tahoma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1/4 – FORMATION PROFESSIONNELLE ET EMPLOI Renforcer l’employabilité des jeunes de façon durable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Chloé Chloé VAN DEN BUSSCHE</dc:creator>
  <cp:lastModifiedBy>Florence Dominique</cp:lastModifiedBy>
  <cp:revision>533</cp:revision>
  <dcterms:created xsi:type="dcterms:W3CDTF">2015-06-24T15:52:59Z</dcterms:created>
  <dcterms:modified xsi:type="dcterms:W3CDTF">2017-10-16T13:35:50Z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